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5.xml" ContentType="application/vnd.openxmlformats-officedocument.presentationml.tags+xml"/>
  <Override PartName="/ppt/tags/tag7.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6.xml" ContentType="application/vnd.openxmlformats-officedocument.presentationml.tags+xml"/>
  <Override PartName="/ppt/tags/tag10.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4.xml" ContentType="application/vnd.openxmlformats-officedocument.presentationml.tags+xml"/>
  <Override PartName="/ppt/tags/tag3.xml" ContentType="application/vnd.openxmlformats-officedocument.presentationml.tags+xml"/>
  <Override PartName="/ppt/tags/tag9.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1" r:id="rId1"/>
  </p:sldMasterIdLst>
  <p:notesMasterIdLst>
    <p:notesMasterId r:id="rId11"/>
  </p:notesMasterIdLst>
  <p:sldIdLst>
    <p:sldId id="265" r:id="rId2"/>
    <p:sldId id="268" r:id="rId3"/>
    <p:sldId id="269" r:id="rId4"/>
    <p:sldId id="270" r:id="rId5"/>
    <p:sldId id="274" r:id="rId6"/>
    <p:sldId id="275" r:id="rId7"/>
    <p:sldId id="276" r:id="rId8"/>
    <p:sldId id="277" r:id="rId9"/>
    <p:sldId id="278" r:id="rId10"/>
  </p:sldIdLst>
  <p:sldSz cx="20104100" cy="11309350"/>
  <p:notesSz cx="20104100" cy="11309350"/>
  <p:custDataLst>
    <p:tags r:id="rId12"/>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4C42"/>
    <a:srgbClr val="213D77"/>
    <a:srgbClr val="67B54C"/>
    <a:srgbClr val="278BE4"/>
    <a:srgbClr val="00ACBC"/>
    <a:srgbClr val="6CBE4B"/>
    <a:srgbClr val="E87722"/>
    <a:srgbClr val="125991"/>
    <a:srgbClr val="244C5A"/>
    <a:srgbClr val="AD1C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7"/>
    <p:restoredTop sz="52606"/>
  </p:normalViewPr>
  <p:slideViewPr>
    <p:cSldViewPr snapToGrid="0">
      <p:cViewPr varScale="1">
        <p:scale>
          <a:sx n="35" d="100"/>
          <a:sy n="35" d="100"/>
        </p:scale>
        <p:origin x="2784"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83" d="100"/>
          <a:sy n="83" d="100"/>
        </p:scale>
        <p:origin x="576"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905FD87F-71F9-614E-B0F3-FFB8AA462EED}" type="datetimeFigureOut">
              <a:rPr lang="en-US" smtClean="0"/>
              <a:t>6/26/2025</a:t>
            </a:fld>
            <a:endParaRPr lang="en-US"/>
          </a:p>
        </p:txBody>
      </p:sp>
      <p:sp>
        <p:nvSpPr>
          <p:cNvPr id="4" name="Slide Image Placeholder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3B43611C-F35D-9145-8D88-8BBB5DC40069}" type="slidenum">
              <a:rPr lang="en-US" smtClean="0"/>
              <a:t>‹#›</a:t>
            </a:fld>
            <a:endParaRPr lang="en-US"/>
          </a:p>
        </p:txBody>
      </p:sp>
    </p:spTree>
    <p:extLst>
      <p:ext uri="{BB962C8B-B14F-4D97-AF65-F5344CB8AC3E}">
        <p14:creationId xmlns:p14="http://schemas.microsoft.com/office/powerpoint/2010/main" val="87656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3B3838"/>
                </a:solidFill>
                <a:latin typeface="Arial" panose="020B0604020202020204" pitchFamily="34" charset="0"/>
                <a:cs typeface="Arial" panose="020B0604020202020204" pitchFamily="34" charset="0"/>
              </a:rPr>
              <a:t>Title Page</a:t>
            </a:r>
          </a:p>
          <a:p>
            <a:endParaRPr lang="en-US" b="0" dirty="0">
              <a:solidFill>
                <a:srgbClr val="3B3838"/>
              </a:solidFill>
              <a:latin typeface="Arial" panose="020B0604020202020204" pitchFamily="34" charset="0"/>
              <a:cs typeface="Arial" panose="020B0604020202020204" pitchFamily="34" charset="0"/>
            </a:endParaRPr>
          </a:p>
          <a:p>
            <a:r>
              <a:rPr lang="en-US" b="1" dirty="0">
                <a:solidFill>
                  <a:srgbClr val="3B3838"/>
                </a:solidFill>
                <a:latin typeface="Arial" panose="020B0604020202020204" pitchFamily="34" charset="0"/>
                <a:cs typeface="Arial" panose="020B0604020202020204" pitchFamily="34" charset="0"/>
              </a:rPr>
              <a:t>Page Specific Notes: </a:t>
            </a:r>
          </a:p>
          <a:p>
            <a:pPr marL="171450" indent="-171450">
              <a:buFont typeface="Arial" panose="020B0604020202020204" pitchFamily="34" charset="0"/>
              <a:buChar char="•"/>
            </a:pPr>
            <a:r>
              <a:rPr lang="en-US" dirty="0">
                <a:solidFill>
                  <a:srgbClr val="3B3838"/>
                </a:solidFill>
                <a:latin typeface="Arial" panose="020B0604020202020204" pitchFamily="34" charset="0"/>
                <a:cs typeface="Arial" panose="020B0604020202020204" pitchFamily="34" charset="0"/>
              </a:rPr>
              <a:t>Title, Subtitle, Speaker name, and Date are all editable</a:t>
            </a:r>
          </a:p>
          <a:p>
            <a:pPr marL="628650" lvl="1" indent="-171450">
              <a:buFont typeface="Arial" panose="020B0604020202020204" pitchFamily="34" charset="0"/>
              <a:buChar char="•"/>
            </a:pPr>
            <a:r>
              <a:rPr lang="en-US" i="1" dirty="0">
                <a:solidFill>
                  <a:srgbClr val="3B3838"/>
                </a:solidFill>
                <a:latin typeface="Arial" panose="020B0604020202020204" pitchFamily="34" charset="0"/>
                <a:cs typeface="Arial" panose="020B0604020202020204" pitchFamily="34" charset="0"/>
              </a:rPr>
              <a:t>Note: All text is aligned to the lower left of each text box; this should </a:t>
            </a:r>
            <a:r>
              <a:rPr lang="en-US" i="0" dirty="0">
                <a:solidFill>
                  <a:srgbClr val="3B3838"/>
                </a:solidFill>
                <a:latin typeface="Arial" panose="020B0604020202020204" pitchFamily="34" charset="0"/>
                <a:cs typeface="Arial" panose="020B0604020202020204" pitchFamily="34" charset="0"/>
              </a:rPr>
              <a:t>not</a:t>
            </a:r>
            <a:r>
              <a:rPr lang="en-US" i="1" dirty="0">
                <a:solidFill>
                  <a:srgbClr val="3B3838"/>
                </a:solidFill>
                <a:latin typeface="Arial" panose="020B0604020202020204" pitchFamily="34" charset="0"/>
                <a:cs typeface="Arial" panose="020B0604020202020204" pitchFamily="34" charset="0"/>
              </a:rPr>
              <a:t> be altered. If the title is less than three lines high or the subtitle is less than two, the text should still line up to the bottom of the current boxes and the spacing between the title and subtitle should stay the same. If the “Speaker Name” line runs to two lines, all information, including the horizontal line above it, should shift up, maintaining proper spacing. </a:t>
            </a:r>
          </a:p>
          <a:p>
            <a:endParaRPr lang="en-US" i="1" dirty="0">
              <a:solidFill>
                <a:srgbClr val="3B3838"/>
              </a:solidFill>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1</a:t>
            </a:fld>
            <a:endParaRPr lang="en-US"/>
          </a:p>
        </p:txBody>
      </p:sp>
    </p:spTree>
    <p:extLst>
      <p:ext uri="{BB962C8B-B14F-4D97-AF65-F5344CB8AC3E}">
        <p14:creationId xmlns:p14="http://schemas.microsoft.com/office/powerpoint/2010/main" val="1134681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Primary Content Page 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0" dirty="0">
              <a:latin typeface="Arial" panose="020B0604020202020204" pitchFamily="34" charset="0"/>
              <a:cs typeface="Arial" panose="020B0604020202020204" pitchFamily="34" charset="0"/>
            </a:endParaRPr>
          </a:p>
          <a:p>
            <a:pPr>
              <a:spcBef>
                <a:spcPts val="0"/>
              </a:spcBef>
              <a:spcAft>
                <a:spcPts val="0"/>
              </a:spcAft>
            </a:pPr>
            <a:r>
              <a:rPr lang="en-US" b="1" dirty="0">
                <a:solidFill>
                  <a:srgbClr val="0E101A"/>
                </a:solidFill>
                <a:effectLst/>
              </a:rPr>
              <a:t>Page-Specific Notes:</a:t>
            </a:r>
            <a:endParaRPr lang="en-US" dirty="0">
              <a:solidFill>
                <a:srgbClr val="0E101A"/>
              </a:solidFill>
              <a:effectLst/>
            </a:endParaRPr>
          </a:p>
          <a:p>
            <a:pPr marL="171450" indent="-171450">
              <a:spcBef>
                <a:spcPts val="0"/>
              </a:spcBef>
              <a:spcAft>
                <a:spcPts val="0"/>
              </a:spcAft>
              <a:buFont typeface="Arial" panose="020B0604020202020204" pitchFamily="34" charset="0"/>
              <a:buChar char="•"/>
            </a:pPr>
            <a:r>
              <a:rPr lang="en-US" dirty="0">
                <a:solidFill>
                  <a:srgbClr val="0E101A"/>
                </a:solidFill>
                <a:effectLst/>
              </a:rPr>
              <a:t>When adding a new content slide, copy and paste all text above text boxes onto the new slide. You can work directly in each box to maintain proper formatting. </a:t>
            </a:r>
          </a:p>
          <a:p>
            <a:pPr marL="171450" indent="-171450">
              <a:spcBef>
                <a:spcPts val="0"/>
              </a:spcBef>
              <a:spcAft>
                <a:spcPts val="0"/>
              </a:spcAft>
              <a:buFont typeface="Arial" panose="020B0604020202020204" pitchFamily="34" charset="0"/>
              <a:buChar char="•"/>
            </a:pPr>
            <a:r>
              <a:rPr lang="en-US" dirty="0">
                <a:solidFill>
                  <a:srgbClr val="0E101A"/>
                </a:solidFill>
                <a:effectLst/>
              </a:rPr>
              <a:t>The easiest method for adding bullets is to copy and paste the above text directly and edit. </a:t>
            </a:r>
          </a:p>
          <a:p>
            <a:pPr marL="171450" indent="-171450">
              <a:spcBef>
                <a:spcPts val="0"/>
              </a:spcBef>
              <a:spcAft>
                <a:spcPts val="0"/>
              </a:spcAft>
              <a:buFont typeface="Arial" panose="020B0604020202020204" pitchFamily="34" charset="0"/>
              <a:buChar char="•"/>
            </a:pPr>
            <a:r>
              <a:rPr lang="en-US" dirty="0">
                <a:solidFill>
                  <a:srgbClr val="0E101A"/>
                </a:solidFill>
                <a:effectLst/>
              </a:rPr>
              <a:t>If formatting manually, the text should have standard bullets (</a:t>
            </a:r>
            <a:r>
              <a:rPr lang="en-US" b="1" dirty="0">
                <a:solidFill>
                  <a:srgbClr val="0E101A"/>
                </a:solidFill>
                <a:effectLst/>
              </a:rPr>
              <a:t>do not use other shapes</a:t>
            </a:r>
            <a:r>
              <a:rPr lang="en-US" dirty="0">
                <a:solidFill>
                  <a:srgbClr val="0E101A"/>
                </a:solidFill>
                <a:effectLst/>
              </a:rPr>
              <a:t>) without any tab, followed by a text-indent at 1/4”. The bullets can be edited in the bullet dropdown by clicking the down arrow to the right of the bullet option and then selecting Bullets and Numbering. The green (#6cbe4c) should be applied.</a:t>
            </a:r>
          </a:p>
          <a:p>
            <a:pPr marL="171450" indent="-171450">
              <a:spcBef>
                <a:spcPts val="0"/>
              </a:spcBef>
              <a:spcAft>
                <a:spcPts val="0"/>
              </a:spcAft>
              <a:buFont typeface="Arial" panose="020B0604020202020204" pitchFamily="34" charset="0"/>
              <a:buChar char="•"/>
            </a:pPr>
            <a:r>
              <a:rPr lang="en-US" b="1" dirty="0">
                <a:solidFill>
                  <a:srgbClr val="0E101A"/>
                </a:solidFill>
                <a:effectLst/>
              </a:rPr>
              <a:t>Text Body copy </a:t>
            </a:r>
            <a:r>
              <a:rPr lang="en-US" dirty="0">
                <a:solidFill>
                  <a:srgbClr val="0E101A"/>
                </a:solidFill>
                <a:effectLst/>
              </a:rPr>
              <a:t>is gray(#3B3838)—never 100% black. </a:t>
            </a:r>
          </a:p>
          <a:p>
            <a:pPr marL="171450" indent="-171450">
              <a:spcBef>
                <a:spcPts val="0"/>
              </a:spcBef>
              <a:spcAft>
                <a:spcPts val="0"/>
              </a:spcAft>
              <a:buFont typeface="Arial" panose="020B0604020202020204" pitchFamily="34" charset="0"/>
              <a:buChar char="•"/>
            </a:pPr>
            <a:r>
              <a:rPr lang="en-US" b="1" dirty="0">
                <a:solidFill>
                  <a:srgbClr val="0E101A"/>
                </a:solidFill>
                <a:effectLst/>
              </a:rPr>
              <a:t>The Page Heading </a:t>
            </a:r>
            <a:r>
              <a:rPr lang="en-US" dirty="0">
                <a:solidFill>
                  <a:srgbClr val="0E101A"/>
                </a:solidFill>
                <a:effectLst/>
              </a:rPr>
              <a:t>is Dark Blue(#16478e).</a:t>
            </a:r>
          </a:p>
          <a:p>
            <a:endParaRPr lang="en-US" b="0" i="0" dirty="0">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2</a:t>
            </a:fld>
            <a:endParaRPr lang="en-US"/>
          </a:p>
        </p:txBody>
      </p:sp>
    </p:spTree>
    <p:extLst>
      <p:ext uri="{BB962C8B-B14F-4D97-AF65-F5344CB8AC3E}">
        <p14:creationId xmlns:p14="http://schemas.microsoft.com/office/powerpoint/2010/main" val="415182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Primary Content Page B</a:t>
            </a:r>
            <a:endParaRPr lang="en-US" b="0" dirty="0">
              <a:latin typeface="Arial" panose="020B0604020202020204" pitchFamily="34" charset="0"/>
              <a:cs typeface="Arial" panose="020B0604020202020204" pitchFamily="34" charset="0"/>
            </a:endParaRPr>
          </a:p>
          <a:p>
            <a:endParaRPr lang="en-US" b="1" i="0" dirty="0">
              <a:latin typeface="Arial" panose="020B0604020202020204" pitchFamily="34" charset="0"/>
              <a:cs typeface="Arial" panose="020B0604020202020204" pitchFamily="34" charset="0"/>
            </a:endParaRPr>
          </a:p>
          <a:p>
            <a:pPr>
              <a:spcBef>
                <a:spcPts val="0"/>
              </a:spcBef>
              <a:spcAft>
                <a:spcPts val="0"/>
              </a:spcAft>
            </a:pPr>
            <a:r>
              <a:rPr lang="en-US" b="1" dirty="0">
                <a:solidFill>
                  <a:srgbClr val="0E101A"/>
                </a:solidFill>
                <a:effectLst/>
              </a:rPr>
              <a:t>Page-Specific Notes:</a:t>
            </a:r>
            <a:endParaRPr lang="en-US" dirty="0">
              <a:solidFill>
                <a:srgbClr val="0E101A"/>
              </a:solidFill>
              <a:effectLst/>
            </a:endParaRPr>
          </a:p>
          <a:p>
            <a:pPr marL="171450" indent="-171450">
              <a:spcBef>
                <a:spcPts val="0"/>
              </a:spcBef>
              <a:spcAft>
                <a:spcPts val="0"/>
              </a:spcAft>
              <a:buFont typeface="Arial" panose="020B0604020202020204" pitchFamily="34" charset="0"/>
              <a:buChar char="•"/>
            </a:pPr>
            <a:r>
              <a:rPr lang="en-US" dirty="0">
                <a:solidFill>
                  <a:srgbClr val="0E101A"/>
                </a:solidFill>
                <a:effectLst/>
              </a:rPr>
              <a:t>When adding a new content slide, copy and paste all text above text boxes onto the new slide. You can work directly in each box to maintain proper formatting. </a:t>
            </a:r>
          </a:p>
          <a:p>
            <a:pPr marL="171450" indent="-171450">
              <a:spcBef>
                <a:spcPts val="0"/>
              </a:spcBef>
              <a:spcAft>
                <a:spcPts val="0"/>
              </a:spcAft>
              <a:buFont typeface="Arial" panose="020B0604020202020204" pitchFamily="34" charset="0"/>
              <a:buChar char="•"/>
            </a:pPr>
            <a:r>
              <a:rPr lang="en-US" dirty="0">
                <a:solidFill>
                  <a:srgbClr val="0E101A"/>
                </a:solidFill>
                <a:effectLst/>
              </a:rPr>
              <a:t>The easiest method for adding bullets is to copy and paste the above text directly and edit. </a:t>
            </a:r>
          </a:p>
          <a:p>
            <a:pPr marL="171450" indent="-171450">
              <a:spcBef>
                <a:spcPts val="0"/>
              </a:spcBef>
              <a:spcAft>
                <a:spcPts val="0"/>
              </a:spcAft>
              <a:buFont typeface="Arial" panose="020B0604020202020204" pitchFamily="34" charset="0"/>
              <a:buChar char="•"/>
            </a:pPr>
            <a:r>
              <a:rPr lang="en-US" dirty="0">
                <a:solidFill>
                  <a:srgbClr val="0E101A"/>
                </a:solidFill>
                <a:effectLst/>
              </a:rPr>
              <a:t>If formatting manually, the text should have standard bullets (</a:t>
            </a:r>
            <a:r>
              <a:rPr lang="en-US" b="1" dirty="0">
                <a:solidFill>
                  <a:srgbClr val="0E101A"/>
                </a:solidFill>
                <a:effectLst/>
              </a:rPr>
              <a:t>do not use other shapes</a:t>
            </a:r>
            <a:r>
              <a:rPr lang="en-US" dirty="0">
                <a:solidFill>
                  <a:srgbClr val="0E101A"/>
                </a:solidFill>
                <a:effectLst/>
              </a:rPr>
              <a:t>) without any tab, followed by a text-indent at 1/4”. The bullets can be edited in the bullet dropdown by clicking the down arrow to the right of the bullet option and then selecting Bullets and Numbering. The green (#6cbe4c) should be applied.</a:t>
            </a:r>
          </a:p>
          <a:p>
            <a:pPr marL="171450" indent="-171450">
              <a:spcBef>
                <a:spcPts val="0"/>
              </a:spcBef>
              <a:spcAft>
                <a:spcPts val="0"/>
              </a:spcAft>
              <a:buFont typeface="Arial" panose="020B0604020202020204" pitchFamily="34" charset="0"/>
              <a:buChar char="•"/>
            </a:pPr>
            <a:r>
              <a:rPr lang="en-US" b="1" dirty="0">
                <a:solidFill>
                  <a:srgbClr val="0E101A"/>
                </a:solidFill>
                <a:effectLst/>
              </a:rPr>
              <a:t>Text Body copy </a:t>
            </a:r>
            <a:r>
              <a:rPr lang="en-US" dirty="0">
                <a:solidFill>
                  <a:srgbClr val="0E101A"/>
                </a:solidFill>
                <a:effectLst/>
              </a:rPr>
              <a:t>is gray(#3B3838)—never 100% black. </a:t>
            </a:r>
          </a:p>
          <a:p>
            <a:pPr marL="171450" indent="-171450">
              <a:spcBef>
                <a:spcPts val="0"/>
              </a:spcBef>
              <a:spcAft>
                <a:spcPts val="0"/>
              </a:spcAft>
              <a:buFont typeface="Arial" panose="020B0604020202020204" pitchFamily="34" charset="0"/>
              <a:buChar char="•"/>
            </a:pPr>
            <a:r>
              <a:rPr lang="en-US" b="1" dirty="0">
                <a:solidFill>
                  <a:srgbClr val="0E101A"/>
                </a:solidFill>
                <a:effectLst/>
              </a:rPr>
              <a:t>The Page Heading </a:t>
            </a:r>
            <a:r>
              <a:rPr lang="en-US" dirty="0">
                <a:solidFill>
                  <a:srgbClr val="0E101A"/>
                </a:solidFill>
                <a:effectLst/>
              </a:rPr>
              <a:t>is Dark Blue(#16478e).</a:t>
            </a:r>
          </a:p>
          <a:p>
            <a:endParaRPr lang="en-US" b="0" i="0" dirty="0">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3</a:t>
            </a:fld>
            <a:endParaRPr lang="en-US"/>
          </a:p>
        </p:txBody>
      </p:sp>
    </p:spTree>
    <p:extLst>
      <p:ext uri="{BB962C8B-B14F-4D97-AF65-F5344CB8AC3E}">
        <p14:creationId xmlns:p14="http://schemas.microsoft.com/office/powerpoint/2010/main" val="2263905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Primary Content Page C</a:t>
            </a:r>
            <a:endParaRPr lang="en-US" b="0" dirty="0">
              <a:latin typeface="Arial" panose="020B0604020202020204" pitchFamily="34" charset="0"/>
              <a:cs typeface="Arial" panose="020B0604020202020204" pitchFamily="34" charset="0"/>
            </a:endParaRPr>
          </a:p>
          <a:p>
            <a:endParaRPr lang="en-US" b="1" i="0" dirty="0">
              <a:latin typeface="Arial" panose="020B0604020202020204" pitchFamily="34" charset="0"/>
              <a:cs typeface="Arial" panose="020B0604020202020204" pitchFamily="34" charset="0"/>
            </a:endParaRPr>
          </a:p>
          <a:p>
            <a:pPr>
              <a:spcBef>
                <a:spcPts val="0"/>
              </a:spcBef>
              <a:spcAft>
                <a:spcPts val="0"/>
              </a:spcAft>
            </a:pPr>
            <a:r>
              <a:rPr lang="en-US" b="1" dirty="0">
                <a:solidFill>
                  <a:srgbClr val="0E101A"/>
                </a:solidFill>
                <a:effectLst/>
              </a:rPr>
              <a:t>Page-Specific Notes:</a:t>
            </a:r>
            <a:endParaRPr lang="en-US" dirty="0">
              <a:solidFill>
                <a:srgbClr val="0E101A"/>
              </a:solidFill>
              <a:effectLst/>
            </a:endParaRPr>
          </a:p>
          <a:p>
            <a:pPr marL="171450" indent="-171450">
              <a:spcBef>
                <a:spcPts val="0"/>
              </a:spcBef>
              <a:spcAft>
                <a:spcPts val="0"/>
              </a:spcAft>
              <a:buFont typeface="Arial" panose="020B0604020202020204" pitchFamily="34" charset="0"/>
              <a:buChar char="•"/>
            </a:pPr>
            <a:r>
              <a:rPr lang="en-US" dirty="0">
                <a:solidFill>
                  <a:srgbClr val="0E101A"/>
                </a:solidFill>
                <a:effectLst/>
              </a:rPr>
              <a:t>When adding a new content slide, copy and paste all text above text boxes onto the new slide. You can work directly in each box to maintain proper formatting. </a:t>
            </a:r>
          </a:p>
          <a:p>
            <a:pPr marL="171450" indent="-171450">
              <a:spcBef>
                <a:spcPts val="0"/>
              </a:spcBef>
              <a:spcAft>
                <a:spcPts val="0"/>
              </a:spcAft>
              <a:buFont typeface="Arial" panose="020B0604020202020204" pitchFamily="34" charset="0"/>
              <a:buChar char="•"/>
            </a:pPr>
            <a:r>
              <a:rPr lang="en-US" dirty="0">
                <a:solidFill>
                  <a:srgbClr val="0E101A"/>
                </a:solidFill>
                <a:effectLst/>
              </a:rPr>
              <a:t>The easiest method for adding bullets is to copy and paste the above text directly and edit. </a:t>
            </a:r>
          </a:p>
          <a:p>
            <a:pPr marL="171450" indent="-171450">
              <a:spcBef>
                <a:spcPts val="0"/>
              </a:spcBef>
              <a:spcAft>
                <a:spcPts val="0"/>
              </a:spcAft>
              <a:buFont typeface="Arial" panose="020B0604020202020204" pitchFamily="34" charset="0"/>
              <a:buChar char="•"/>
            </a:pPr>
            <a:r>
              <a:rPr lang="en-US" dirty="0">
                <a:solidFill>
                  <a:srgbClr val="0E101A"/>
                </a:solidFill>
                <a:effectLst/>
              </a:rPr>
              <a:t>If formatting manually, the text should have standard bullets (</a:t>
            </a:r>
            <a:r>
              <a:rPr lang="en-US" b="1" dirty="0">
                <a:solidFill>
                  <a:srgbClr val="0E101A"/>
                </a:solidFill>
                <a:effectLst/>
              </a:rPr>
              <a:t>do not use other shapes</a:t>
            </a:r>
            <a:r>
              <a:rPr lang="en-US" dirty="0">
                <a:solidFill>
                  <a:srgbClr val="0E101A"/>
                </a:solidFill>
                <a:effectLst/>
              </a:rPr>
              <a:t>) without any tab, followed by a text-indent at 1/4”. The bullets can be edited in the bullet dropdown by clicking the down arrow to the right of the bullet option and then selecting Bullets and Numbering. The green (#6cbe4c) should be applied.</a:t>
            </a:r>
          </a:p>
          <a:p>
            <a:pPr marL="171450" indent="-171450">
              <a:spcBef>
                <a:spcPts val="0"/>
              </a:spcBef>
              <a:spcAft>
                <a:spcPts val="0"/>
              </a:spcAft>
              <a:buFont typeface="Arial" panose="020B0604020202020204" pitchFamily="34" charset="0"/>
              <a:buChar char="•"/>
            </a:pPr>
            <a:r>
              <a:rPr lang="en-US" b="1" dirty="0">
                <a:solidFill>
                  <a:srgbClr val="0E101A"/>
                </a:solidFill>
                <a:effectLst/>
              </a:rPr>
              <a:t>Text Body copy </a:t>
            </a:r>
            <a:r>
              <a:rPr lang="en-US" dirty="0">
                <a:solidFill>
                  <a:srgbClr val="0E101A"/>
                </a:solidFill>
                <a:effectLst/>
              </a:rPr>
              <a:t>is gray(#3B3838)—never 100% black. </a:t>
            </a:r>
          </a:p>
          <a:p>
            <a:pPr marL="171450" indent="-171450">
              <a:spcBef>
                <a:spcPts val="0"/>
              </a:spcBef>
              <a:spcAft>
                <a:spcPts val="0"/>
              </a:spcAft>
              <a:buFont typeface="Arial" panose="020B0604020202020204" pitchFamily="34" charset="0"/>
              <a:buChar char="•"/>
            </a:pPr>
            <a:r>
              <a:rPr lang="en-US" b="1" dirty="0">
                <a:solidFill>
                  <a:srgbClr val="0E101A"/>
                </a:solidFill>
                <a:effectLst/>
              </a:rPr>
              <a:t>The Page Heading </a:t>
            </a:r>
            <a:r>
              <a:rPr lang="en-US" dirty="0">
                <a:solidFill>
                  <a:srgbClr val="0E101A"/>
                </a:solidFill>
                <a:effectLst/>
              </a:rPr>
              <a:t>is Dark Blue(#16478e).</a:t>
            </a:r>
          </a:p>
          <a:p>
            <a:endParaRPr lang="en-US" b="0" i="0" dirty="0">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a:p>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4</a:t>
            </a:fld>
            <a:endParaRPr lang="en-US"/>
          </a:p>
        </p:txBody>
      </p:sp>
    </p:spTree>
    <p:extLst>
      <p:ext uri="{BB962C8B-B14F-4D97-AF65-F5344CB8AC3E}">
        <p14:creationId xmlns:p14="http://schemas.microsoft.com/office/powerpoint/2010/main" val="3477868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Disclosure Page A</a:t>
            </a:r>
            <a:endParaRPr lang="en-US" b="0"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u="sng" dirty="0"/>
              <a:t>PRESENTER NOTE: Only include this slide if you have something to disclose.</a:t>
            </a:r>
          </a:p>
          <a:p>
            <a:endParaRPr lang="en-US" b="1" i="0" dirty="0"/>
          </a:p>
          <a:p>
            <a:r>
              <a:rPr lang="en-US" b="1" i="0" dirty="0"/>
              <a:t>Page Specific Notes:</a:t>
            </a:r>
          </a:p>
          <a:p>
            <a:pPr marL="171450" indent="-171450">
              <a:buFont typeface="Arial" panose="020B0604020202020204" pitchFamily="34" charset="0"/>
              <a:buChar char="•"/>
            </a:pPr>
            <a:r>
              <a:rPr lang="en-US" b="0" i="0" dirty="0"/>
              <a:t>When adding a disclosure slide, copy and paste the table above onto the new slide. From there, you can work directly in the table, to maintain proper formatting. </a:t>
            </a:r>
          </a:p>
          <a:p>
            <a:pPr marL="171450" indent="-171450">
              <a:spcBef>
                <a:spcPts val="0"/>
              </a:spcBef>
              <a:spcAft>
                <a:spcPts val="0"/>
              </a:spcAft>
              <a:buFont typeface="Arial" panose="020B0604020202020204" pitchFamily="34" charset="0"/>
              <a:buChar char="•"/>
            </a:pPr>
            <a:r>
              <a:rPr lang="en-US" b="1" dirty="0">
                <a:solidFill>
                  <a:srgbClr val="0E101A"/>
                </a:solidFill>
                <a:effectLst/>
              </a:rPr>
              <a:t>Text Body copy </a:t>
            </a:r>
            <a:r>
              <a:rPr lang="en-US" dirty="0">
                <a:solidFill>
                  <a:srgbClr val="0E101A"/>
                </a:solidFill>
                <a:effectLst/>
              </a:rPr>
              <a:t>is gray(#3B3838)—never 100% black. </a:t>
            </a:r>
          </a:p>
          <a:p>
            <a:pPr marL="171450" indent="-171450">
              <a:spcBef>
                <a:spcPts val="0"/>
              </a:spcBef>
              <a:spcAft>
                <a:spcPts val="0"/>
              </a:spcAft>
              <a:buFont typeface="Arial" panose="020B0604020202020204" pitchFamily="34" charset="0"/>
              <a:buChar char="•"/>
            </a:pPr>
            <a:r>
              <a:rPr lang="en-US" b="1" dirty="0">
                <a:solidFill>
                  <a:srgbClr val="0E101A"/>
                </a:solidFill>
                <a:effectLst/>
              </a:rPr>
              <a:t>The Page Heading </a:t>
            </a:r>
            <a:r>
              <a:rPr lang="en-US" dirty="0">
                <a:solidFill>
                  <a:srgbClr val="0E101A"/>
                </a:solidFill>
                <a:effectLst/>
              </a:rPr>
              <a:t>is Dark Blue(#16478e).</a:t>
            </a:r>
          </a:p>
          <a:p>
            <a:pPr marL="171450" marR="0" lvl="0" indent="-171450" algn="l" defTabSz="914400" rtl="0" eaLnBrk="1" fontAlgn="auto" latinLnBrk="0" hangingPunct="1">
              <a:lnSpc>
                <a:spcPct val="100000"/>
              </a:lnSpc>
              <a:spcBef>
                <a:spcPts val="0"/>
              </a:spcBef>
              <a:spcAft>
                <a:spcPts val="0"/>
              </a:spcAft>
              <a:buClr>
                <a:srgbClr val="833761"/>
              </a:buClr>
              <a:buSzTx/>
              <a:buFont typeface="Arial" panose="020B0604020202020204" pitchFamily="34" charset="0"/>
              <a:buChar char="•"/>
              <a:tabLst/>
              <a:defRPr/>
            </a:pPr>
            <a:endParaRPr lang="en-US" b="0" i="0" dirty="0"/>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5</a:t>
            </a:fld>
            <a:endParaRPr lang="en-US"/>
          </a:p>
        </p:txBody>
      </p:sp>
    </p:spTree>
    <p:extLst>
      <p:ext uri="{BB962C8B-B14F-4D97-AF65-F5344CB8AC3E}">
        <p14:creationId xmlns:p14="http://schemas.microsoft.com/office/powerpoint/2010/main" val="1493464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Disclosure Page B</a:t>
            </a:r>
            <a:endParaRPr lang="en-US" b="0" i="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1" u="sng"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u="sng" dirty="0">
                <a:solidFill>
                  <a:srgbClr val="FF0000"/>
                </a:solidFill>
                <a:latin typeface="Arial" panose="020B0604020202020204" pitchFamily="34" charset="0"/>
                <a:cs typeface="Arial" panose="020B0604020202020204" pitchFamily="34" charset="0"/>
              </a:rPr>
              <a:t>PRESENTER NOTE: Include this slide if you have nothing to disclose.</a:t>
            </a:r>
          </a:p>
          <a:p>
            <a:endParaRPr lang="en-US" b="1" i="0" dirty="0">
              <a:latin typeface="Arial" panose="020B0604020202020204" pitchFamily="34" charset="0"/>
              <a:cs typeface="Arial" panose="020B0604020202020204" pitchFamily="34" charset="0"/>
            </a:endParaRPr>
          </a:p>
          <a:p>
            <a:r>
              <a:rPr lang="en-US" b="1" i="0" dirty="0">
                <a:latin typeface="Arial" panose="020B0604020202020204" pitchFamily="34" charset="0"/>
                <a:cs typeface="Arial" panose="020B0604020202020204" pitchFamily="34" charset="0"/>
              </a:rPr>
              <a:t>Page Specific Notes:</a:t>
            </a:r>
          </a:p>
          <a:p>
            <a:pPr marL="171450" indent="-171450">
              <a:buFont typeface="Arial" panose="020B0604020202020204" pitchFamily="34" charset="0"/>
              <a:buChar char="•"/>
            </a:pPr>
            <a:r>
              <a:rPr lang="en-US" b="0" i="0" dirty="0">
                <a:latin typeface="Arial" panose="020B0604020202020204" pitchFamily="34" charset="0"/>
                <a:cs typeface="Arial" panose="020B0604020202020204" pitchFamily="34" charset="0"/>
              </a:rPr>
              <a:t>When adding a disclosure slide, copy and paste the table above onto the new slide. You can work directly in the table, to maintain proper formatting. </a:t>
            </a:r>
          </a:p>
          <a:p>
            <a:pPr marL="171450" marR="0" lvl="0" indent="-171450" algn="l" defTabSz="914400" rtl="0" eaLnBrk="1" fontAlgn="auto" latinLnBrk="0" hangingPunct="1">
              <a:lnSpc>
                <a:spcPct val="100000"/>
              </a:lnSpc>
              <a:spcBef>
                <a:spcPts val="0"/>
              </a:spcBef>
              <a:spcAft>
                <a:spcPts val="0"/>
              </a:spcAft>
              <a:buClr>
                <a:srgbClr val="833761"/>
              </a:buClr>
              <a:buSzTx/>
              <a:buFont typeface="Arial" panose="020B0604020202020204" pitchFamily="34" charset="0"/>
              <a:buChar char="•"/>
              <a:tabLst/>
              <a:defRPr/>
            </a:pPr>
            <a:r>
              <a:rPr lang="en-US" b="1" i="0" dirty="0">
                <a:latin typeface="Arial" panose="020B0604020202020204" pitchFamily="34" charset="0"/>
                <a:cs typeface="Arial" panose="020B0604020202020204" pitchFamily="34" charset="0"/>
              </a:rPr>
              <a:t>Text Body copy </a:t>
            </a:r>
            <a:r>
              <a:rPr lang="en-US" b="0" i="0" dirty="0">
                <a:latin typeface="Arial" panose="020B0604020202020204" pitchFamily="34" charset="0"/>
                <a:cs typeface="Arial" panose="020B0604020202020204" pitchFamily="34" charset="0"/>
              </a:rPr>
              <a:t>is gray (#3B3838)—never 100% black. </a:t>
            </a:r>
          </a:p>
          <a:p>
            <a:pPr marL="171450" marR="0" lvl="0" indent="-171450" algn="l" defTabSz="914400" rtl="0" eaLnBrk="1" fontAlgn="auto" latinLnBrk="0" hangingPunct="1">
              <a:lnSpc>
                <a:spcPct val="100000"/>
              </a:lnSpc>
              <a:spcBef>
                <a:spcPts val="0"/>
              </a:spcBef>
              <a:spcAft>
                <a:spcPts val="0"/>
              </a:spcAft>
              <a:buClr>
                <a:srgbClr val="833761"/>
              </a:buClr>
              <a:buSzTx/>
              <a:buFont typeface="Arial" panose="020B0604020202020204" pitchFamily="34" charset="0"/>
              <a:buChar char="•"/>
              <a:tabLst/>
              <a:defRPr/>
            </a:pPr>
            <a:r>
              <a:rPr lang="en-US" b="1" i="0" dirty="0">
                <a:latin typeface="Arial" panose="020B0604020202020204" pitchFamily="34" charset="0"/>
                <a:cs typeface="Arial" panose="020B0604020202020204" pitchFamily="34" charset="0"/>
              </a:rPr>
              <a:t>The Page Heading </a:t>
            </a:r>
            <a:r>
              <a:rPr lang="en-US" b="0" i="0" dirty="0">
                <a:latin typeface="Arial" panose="020B0604020202020204" pitchFamily="34" charset="0"/>
                <a:cs typeface="Arial" panose="020B0604020202020204" pitchFamily="34" charset="0"/>
              </a:rPr>
              <a:t>is Dark Blue (#16478e).</a:t>
            </a:r>
          </a:p>
          <a:p>
            <a:pPr marL="0" marR="0" lvl="0" indent="0" algn="l" defTabSz="914400" rtl="0" eaLnBrk="1" fontAlgn="auto" latinLnBrk="0" hangingPunct="1">
              <a:lnSpc>
                <a:spcPct val="100000"/>
              </a:lnSpc>
              <a:spcBef>
                <a:spcPts val="0"/>
              </a:spcBef>
              <a:spcAft>
                <a:spcPts val="0"/>
              </a:spcAft>
              <a:buClr>
                <a:srgbClr val="833761"/>
              </a:buClr>
              <a:buSzTx/>
              <a:buFont typeface="Arial" panose="020B0604020202020204" pitchFamily="34" charset="0"/>
              <a:buNone/>
              <a:tabLst/>
              <a:defRPr/>
            </a:pPr>
            <a:endParaRPr lang="en-US" b="0" i="0" dirty="0">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a:p>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6</a:t>
            </a:fld>
            <a:endParaRPr lang="en-US"/>
          </a:p>
        </p:txBody>
      </p:sp>
    </p:spTree>
    <p:extLst>
      <p:ext uri="{BB962C8B-B14F-4D97-AF65-F5344CB8AC3E}">
        <p14:creationId xmlns:p14="http://schemas.microsoft.com/office/powerpoint/2010/main" val="3809045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3B3838"/>
                </a:solidFill>
                <a:latin typeface="Arial" panose="020B0604020202020204" pitchFamily="34" charset="0"/>
                <a:cs typeface="Arial" panose="020B0604020202020204" pitchFamily="34" charset="0"/>
              </a:rPr>
              <a:t>Research Implications Page</a:t>
            </a:r>
          </a:p>
          <a:p>
            <a:endParaRPr lang="en-US" b="1" i="0" dirty="0">
              <a:solidFill>
                <a:srgbClr val="3B3838"/>
              </a:solidFill>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a:p>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7</a:t>
            </a:fld>
            <a:endParaRPr lang="en-US"/>
          </a:p>
        </p:txBody>
      </p:sp>
    </p:spTree>
    <p:extLst>
      <p:ext uri="{BB962C8B-B14F-4D97-AF65-F5344CB8AC3E}">
        <p14:creationId xmlns:p14="http://schemas.microsoft.com/office/powerpoint/2010/main" val="652707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3B3838"/>
                </a:solidFill>
                <a:latin typeface="Arial" panose="020B0604020202020204" pitchFamily="34" charset="0"/>
                <a:cs typeface="Arial" panose="020B0604020202020204" pitchFamily="34" charset="0"/>
              </a:rPr>
              <a:t>Bio Page</a:t>
            </a:r>
          </a:p>
          <a:p>
            <a:endParaRPr lang="en-US" b="1" i="0" dirty="0">
              <a:solidFill>
                <a:srgbClr val="3B3838"/>
              </a:solidFill>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a:p>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8</a:t>
            </a:fld>
            <a:endParaRPr lang="en-US"/>
          </a:p>
        </p:txBody>
      </p:sp>
    </p:spTree>
    <p:extLst>
      <p:ext uri="{BB962C8B-B14F-4D97-AF65-F5344CB8AC3E}">
        <p14:creationId xmlns:p14="http://schemas.microsoft.com/office/powerpoint/2010/main" val="2847081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Thank You Page</a:t>
            </a:r>
            <a:endParaRPr lang="en-US" b="0" dirty="0">
              <a:latin typeface="Arial" panose="020B0604020202020204" pitchFamily="34" charset="0"/>
              <a:cs typeface="Arial" panose="020B0604020202020204" pitchFamily="34" charset="0"/>
            </a:endParaRPr>
          </a:p>
          <a:p>
            <a:endParaRPr lang="en-US" b="1" i="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Page Specific Notes: </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Thank you and Optional closing message are both editable</a:t>
            </a:r>
          </a:p>
          <a:p>
            <a:pPr marL="628650" lvl="1" indent="-171450">
              <a:buFont typeface="Arial" panose="020B0604020202020204" pitchFamily="34" charset="0"/>
              <a:buChar char="•"/>
            </a:pPr>
            <a:r>
              <a:rPr lang="en-US" i="1" dirty="0">
                <a:latin typeface="Arial" panose="020B0604020202020204" pitchFamily="34" charset="0"/>
                <a:cs typeface="Arial" panose="020B0604020202020204" pitchFamily="34" charset="0"/>
              </a:rPr>
              <a:t>Note: All text is aligned to the lower left of each text box; this should </a:t>
            </a:r>
            <a:r>
              <a:rPr lang="en-US" i="0" dirty="0">
                <a:latin typeface="Arial" panose="020B0604020202020204" pitchFamily="34" charset="0"/>
                <a:cs typeface="Arial" panose="020B0604020202020204" pitchFamily="34" charset="0"/>
              </a:rPr>
              <a:t>not</a:t>
            </a:r>
            <a:r>
              <a:rPr lang="en-US" i="1" dirty="0">
                <a:latin typeface="Arial" panose="020B0604020202020204" pitchFamily="34" charset="0"/>
                <a:cs typeface="Arial" panose="020B0604020202020204" pitchFamily="34" charset="0"/>
              </a:rPr>
              <a:t> be altered. If the closing message is less or more than four lines, it should still line up to the bottom of the current box and the spacing between the title, subtitle, and horizontal accent lines should stay the same.</a:t>
            </a:r>
          </a:p>
          <a:p>
            <a:pPr marL="628650" lvl="1" indent="-171450">
              <a:buFont typeface="Arial" panose="020B0604020202020204" pitchFamily="34" charset="0"/>
              <a:buChar char="•"/>
            </a:pPr>
            <a:endParaRPr lang="en-US" i="1"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i="0" dirty="0">
                <a:latin typeface="Arial" panose="020B0604020202020204" pitchFamily="34" charset="0"/>
                <a:cs typeface="Arial" panose="020B0604020202020204" pitchFamily="34" charset="0"/>
              </a:rPr>
              <a:t>Abstract Reference: Author(s) of abstract. Title of abstract [abstract]. In GSA 2024 Annual Scientific Meeting; November 13-16; Seattle, WA. </a:t>
            </a:r>
            <a:r>
              <a:rPr lang="en-US" i="1" dirty="0">
                <a:latin typeface="Arial" panose="020B0604020202020204" pitchFamily="34" charset="0"/>
                <a:cs typeface="Arial" panose="020B0604020202020204" pitchFamily="34" charset="0"/>
              </a:rPr>
              <a:t>Innovation in Aging</a:t>
            </a:r>
            <a:r>
              <a:rPr lang="en-US" i="0" dirty="0">
                <a:latin typeface="Arial" panose="020B0604020202020204" pitchFamily="34" charset="0"/>
                <a:cs typeface="Arial" panose="020B0604020202020204" pitchFamily="34" charset="0"/>
              </a:rPr>
              <a:t>: GSA; 2024. Abstract Number.</a:t>
            </a:r>
          </a:p>
          <a:p>
            <a:pPr marL="0" lvl="0" indent="0">
              <a:buFont typeface="Arial" panose="020B0604020202020204" pitchFamily="34" charset="0"/>
              <a:buNone/>
            </a:pPr>
            <a:endParaRPr lang="en-US" i="1" dirty="0">
              <a:latin typeface="Arial" panose="020B0604020202020204" pitchFamily="34" charset="0"/>
              <a:cs typeface="Arial" panose="020B0604020202020204" pitchFamily="34" charset="0"/>
            </a:endParaRPr>
          </a:p>
          <a:p>
            <a:r>
              <a:rPr lang="en-US" b="1" i="0" dirty="0">
                <a:solidFill>
                  <a:srgbClr val="3B3838"/>
                </a:solidFill>
                <a:latin typeface="Arial" panose="020B0604020202020204" pitchFamily="34" charset="0"/>
                <a:cs typeface="Arial" panose="020B0604020202020204" pitchFamily="34" charset="0"/>
              </a:rPr>
              <a:t>General Notes:</a:t>
            </a: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Any place where text appears in all caps within the template should be in all caps in the final presentation. This can be manually entered or forced using the Change Case feature next to the highlight option.</a:t>
            </a:r>
          </a:p>
          <a:p>
            <a:pPr marL="0" indent="0">
              <a:buFont typeface="Arial" panose="020B0604020202020204" pitchFamily="34" charset="0"/>
              <a:buNone/>
            </a:pPr>
            <a:endParaRPr lang="en-US" b="0" i="0" dirty="0">
              <a:solidFill>
                <a:srgbClr val="3B3838"/>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Colors: </a:t>
            </a:r>
            <a:r>
              <a:rPr lang="en-US" b="1" i="0" dirty="0">
                <a:solidFill>
                  <a:srgbClr val="3B3838"/>
                </a:solidFill>
                <a:latin typeface="Arial" panose="020B0604020202020204" pitchFamily="34" charset="0"/>
                <a:cs typeface="Arial" panose="020B0604020202020204" pitchFamily="34" charset="0"/>
              </a:rPr>
              <a:t>Do not use any additional colors besides those listed below, unless utilizing tints of black</a:t>
            </a:r>
            <a:endParaRPr lang="en-US" b="0" i="0" dirty="0">
              <a:solidFill>
                <a:srgbClr val="3B3838"/>
              </a:solidFill>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Dark Blue: #16478e </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Light Blue: #288BE4</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Green: #6cbe4c</a:t>
            </a:r>
          </a:p>
          <a:p>
            <a:pPr marL="628650" lvl="1"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Text Gray: #3B3838</a:t>
            </a:r>
          </a:p>
          <a:p>
            <a:pPr marL="628650" lvl="1" indent="-171450">
              <a:buFont typeface="Arial" panose="020B0604020202020204" pitchFamily="34" charset="0"/>
              <a:buChar char="•"/>
            </a:pPr>
            <a:r>
              <a:rPr lang="en-US" b="0" i="0" dirty="0">
                <a:solidFill>
                  <a:srgbClr val="3B3838"/>
                </a:solidFill>
                <a:latin typeface="Arial" panose="020B0604020202020204" pitchFamily="34" charset="0"/>
                <a:ea typeface="Montserrat Light" charset="0"/>
                <a:cs typeface="Arial" panose="020B0604020202020204" pitchFamily="34" charset="0"/>
              </a:rPr>
              <a:t>Text White: #</a:t>
            </a:r>
            <a:r>
              <a:rPr lang="en-US" b="0" i="0" dirty="0" err="1">
                <a:solidFill>
                  <a:srgbClr val="3B3838"/>
                </a:solidFill>
                <a:latin typeface="Arial" panose="020B0604020202020204" pitchFamily="34" charset="0"/>
                <a:ea typeface="Montserrat Light" charset="0"/>
                <a:cs typeface="Arial" panose="020B0604020202020204" pitchFamily="34" charset="0"/>
              </a:rPr>
              <a:t>ffffff</a:t>
            </a:r>
            <a:endParaRPr lang="en-US" b="0" i="0" dirty="0">
              <a:solidFill>
                <a:srgbClr val="3B3838"/>
              </a:solidFill>
              <a:latin typeface="Arial" panose="020B0604020202020204" pitchFamily="34" charset="0"/>
              <a:ea typeface="Montserrat Light" charset="0"/>
              <a:cs typeface="Arial" panose="020B0604020202020204" pitchFamily="34" charset="0"/>
            </a:endParaRPr>
          </a:p>
          <a:p>
            <a:pPr marL="457200" lvl="1" indent="0">
              <a:buFont typeface="Arial" panose="020B0604020202020204" pitchFamily="34" charset="0"/>
              <a:buNone/>
            </a:pPr>
            <a:endParaRPr lang="en-US" b="0" dirty="0">
              <a:solidFill>
                <a:srgbClr val="3B3838"/>
              </a:solidFill>
              <a:latin typeface="Arial" panose="020B0604020202020204" pitchFamily="34" charset="0"/>
              <a:ea typeface="Montserrat Light" charset="0"/>
              <a:cs typeface="Arial" panose="020B0604020202020204" pitchFamily="34" charset="0"/>
            </a:endParaRPr>
          </a:p>
          <a:p>
            <a:pPr marL="171450" lvl="0" indent="-171450">
              <a:buFont typeface="Arial" panose="020B0604020202020204" pitchFamily="34" charset="0"/>
              <a:buChar char="•"/>
            </a:pPr>
            <a:r>
              <a:rPr lang="en-US" b="0" i="0" dirty="0">
                <a:solidFill>
                  <a:srgbClr val="3B3838"/>
                </a:solidFill>
                <a:latin typeface="Arial" panose="020B0604020202020204" pitchFamily="34" charset="0"/>
                <a:cs typeface="Arial" panose="020B0604020202020204" pitchFamily="34" charset="0"/>
              </a:rPr>
              <a:t>Master Pages: </a:t>
            </a:r>
            <a:r>
              <a:rPr lang="en-US" b="1" i="0" dirty="0">
                <a:solidFill>
                  <a:srgbClr val="3B3838"/>
                </a:solidFill>
                <a:latin typeface="Arial" panose="020B0604020202020204" pitchFamily="34" charset="0"/>
                <a:cs typeface="Arial" panose="020B0604020202020204" pitchFamily="34" charset="0"/>
              </a:rPr>
              <a:t>Do not alter any information on the Master Slides</a:t>
            </a:r>
          </a:p>
          <a:p>
            <a:pPr marL="0" lvl="0" indent="0">
              <a:buFont typeface="Arial" panose="020B0604020202020204" pitchFamily="34" charset="0"/>
              <a:buNone/>
            </a:pPr>
            <a:endParaRPr lang="en-US" b="1" i="0" dirty="0">
              <a:solidFill>
                <a:srgbClr val="3B3838"/>
              </a:solidFill>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rgbClr val="3B3838"/>
                </a:solidFill>
                <a:effectLst/>
                <a:latin typeface="Arial" panose="020B0604020202020204" pitchFamily="34" charset="0"/>
                <a:ea typeface="+mn-ea"/>
                <a:cs typeface="Arial" panose="020B0604020202020204" pitchFamily="34" charset="0"/>
              </a:rPr>
              <a:t>Adding new slides: Check the Master Slides or duplicate a page as needed. </a:t>
            </a:r>
            <a:endParaRPr lang="en-US" dirty="0"/>
          </a:p>
        </p:txBody>
      </p:sp>
      <p:sp>
        <p:nvSpPr>
          <p:cNvPr id="4" name="Slide Number Placeholder 3"/>
          <p:cNvSpPr>
            <a:spLocks noGrp="1"/>
          </p:cNvSpPr>
          <p:nvPr>
            <p:ph type="sldNum" sz="quarter" idx="5"/>
          </p:nvPr>
        </p:nvSpPr>
        <p:spPr/>
        <p:txBody>
          <a:bodyPr/>
          <a:lstStyle/>
          <a:p>
            <a:fld id="{3B43611C-F35D-9145-8D88-8BBB5DC40069}" type="slidenum">
              <a:rPr lang="en-US" smtClean="0"/>
              <a:t>9</a:t>
            </a:fld>
            <a:endParaRPr lang="en-US"/>
          </a:p>
        </p:txBody>
      </p:sp>
    </p:spTree>
    <p:extLst>
      <p:ext uri="{BB962C8B-B14F-4D97-AF65-F5344CB8AC3E}">
        <p14:creationId xmlns:p14="http://schemas.microsoft.com/office/powerpoint/2010/main" val="21950563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7.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85CBC54-E3EE-4E44-A345-D14592834DBB}"/>
              </a:ext>
            </a:extLst>
          </p:cNvPr>
          <p:cNvPicPr>
            <a:picLocks noChangeAspect="1"/>
          </p:cNvPicPr>
          <p:nvPr userDrawn="1"/>
        </p:nvPicPr>
        <p:blipFill>
          <a:blip r:embed="rId2"/>
          <a:stretch>
            <a:fillRect/>
          </a:stretch>
        </p:blipFill>
        <p:spPr>
          <a:xfrm>
            <a:off x="1" y="1"/>
            <a:ext cx="20104100" cy="11336244"/>
          </a:xfrm>
          <a:prstGeom prst="rect">
            <a:avLst/>
          </a:prstGeom>
        </p:spPr>
      </p:pic>
      <p:pic>
        <p:nvPicPr>
          <p:cNvPr id="11" name="Picture 10">
            <a:extLst>
              <a:ext uri="{FF2B5EF4-FFF2-40B4-BE49-F238E27FC236}">
                <a16:creationId xmlns:a16="http://schemas.microsoft.com/office/drawing/2014/main" id="{0F0DE5D6-2629-9145-9D1D-3518FB6BFFF6}"/>
              </a:ext>
            </a:extLst>
          </p:cNvPr>
          <p:cNvPicPr>
            <a:picLocks noChangeAspect="1"/>
          </p:cNvPicPr>
          <p:nvPr userDrawn="1"/>
        </p:nvPicPr>
        <p:blipFill>
          <a:blip r:embed="rId3"/>
          <a:stretch>
            <a:fillRect/>
          </a:stretch>
        </p:blipFill>
        <p:spPr>
          <a:xfrm>
            <a:off x="1005206" y="760395"/>
            <a:ext cx="2872314" cy="502214"/>
          </a:xfrm>
          <a:prstGeom prst="rect">
            <a:avLst/>
          </a:prstGeom>
        </p:spPr>
      </p:pic>
      <p:sp>
        <p:nvSpPr>
          <p:cNvPr id="5" name="Holder 2">
            <a:extLst>
              <a:ext uri="{FF2B5EF4-FFF2-40B4-BE49-F238E27FC236}">
                <a16:creationId xmlns:a16="http://schemas.microsoft.com/office/drawing/2014/main" id="{6EC423B9-84F9-CD07-CFBF-33E97588F179}"/>
              </a:ext>
            </a:extLst>
          </p:cNvPr>
          <p:cNvSpPr>
            <a:spLocks noGrp="1"/>
          </p:cNvSpPr>
          <p:nvPr>
            <p:ph type="ctrTitle"/>
          </p:nvPr>
        </p:nvSpPr>
        <p:spPr>
          <a:xfrm>
            <a:off x="981658" y="3703121"/>
            <a:ext cx="15045742" cy="1231106"/>
          </a:xfrm>
          <a:prstGeom prst="rect">
            <a:avLst/>
          </a:prstGeom>
        </p:spPr>
        <p:txBody>
          <a:bodyPr wrap="square" lIns="0" tIns="0" rIns="0" bIns="0">
            <a:spAutoFit/>
          </a:bodyPr>
          <a:lstStyle>
            <a:lvl1pPr>
              <a:defRPr sz="8000" b="1" i="0">
                <a:solidFill>
                  <a:schemeClr val="bg1"/>
                </a:solidFill>
                <a:latin typeface="Arial" panose="020B0604020202020204" pitchFamily="34" charset="0"/>
                <a:cs typeface="Arial" panose="020B0604020202020204" pitchFamily="34" charset="0"/>
              </a:defRPr>
            </a:lvl1pPr>
          </a:lstStyle>
          <a:p>
            <a:endParaRPr dirty="0"/>
          </a:p>
        </p:txBody>
      </p:sp>
      <p:sp>
        <p:nvSpPr>
          <p:cNvPr id="6" name="Holder 3">
            <a:extLst>
              <a:ext uri="{FF2B5EF4-FFF2-40B4-BE49-F238E27FC236}">
                <a16:creationId xmlns:a16="http://schemas.microsoft.com/office/drawing/2014/main" id="{5A07023D-9CAA-22B3-3E5B-F6C5D20E8425}"/>
              </a:ext>
            </a:extLst>
          </p:cNvPr>
          <p:cNvSpPr>
            <a:spLocks noGrp="1"/>
          </p:cNvSpPr>
          <p:nvPr>
            <p:ph type="body" idx="17"/>
          </p:nvPr>
        </p:nvSpPr>
        <p:spPr>
          <a:xfrm>
            <a:off x="981658" y="6787484"/>
            <a:ext cx="14080542" cy="643860"/>
          </a:xfrm>
          <a:prstGeom prst="rect">
            <a:avLst/>
          </a:prstGeom>
        </p:spPr>
        <p:txBody>
          <a:bodyPr lIns="0" tIns="0" rIns="0" bIns="0"/>
          <a:lstStyle>
            <a:lvl1pPr>
              <a:lnSpc>
                <a:spcPct val="100000"/>
              </a:lnSpc>
              <a:defRPr sz="2000" i="1">
                <a:solidFill>
                  <a:schemeClr val="bg1"/>
                </a:solidFill>
                <a:latin typeface="Arial" panose="020B0604020202020204" pitchFamily="34" charset="0"/>
                <a:cs typeface="Arial" panose="020B0604020202020204" pitchFamily="34" charset="0"/>
              </a:defRPr>
            </a:lvl1pPr>
          </a:lstStyle>
          <a:p>
            <a:endParaRPr lang="en-US" dirty="0"/>
          </a:p>
        </p:txBody>
      </p:sp>
      <p:sp>
        <p:nvSpPr>
          <p:cNvPr id="7" name="Holder 3">
            <a:extLst>
              <a:ext uri="{FF2B5EF4-FFF2-40B4-BE49-F238E27FC236}">
                <a16:creationId xmlns:a16="http://schemas.microsoft.com/office/drawing/2014/main" id="{96AE8F09-9749-A70E-3B23-D8A0F129387D}"/>
              </a:ext>
            </a:extLst>
          </p:cNvPr>
          <p:cNvSpPr>
            <a:spLocks noGrp="1"/>
          </p:cNvSpPr>
          <p:nvPr>
            <p:ph type="body" idx="18"/>
          </p:nvPr>
        </p:nvSpPr>
        <p:spPr>
          <a:xfrm>
            <a:off x="981659" y="6250961"/>
            <a:ext cx="14080542" cy="430950"/>
          </a:xfrm>
          <a:prstGeom prst="rect">
            <a:avLst/>
          </a:prstGeom>
        </p:spPr>
        <p:txBody>
          <a:bodyPr lIns="0" tIns="0" rIns="0" bIns="0"/>
          <a:lstStyle>
            <a:lvl1pPr>
              <a:lnSpc>
                <a:spcPct val="100000"/>
              </a:lnSpc>
              <a:defRPr sz="2400">
                <a:solidFill>
                  <a:schemeClr val="bg1"/>
                </a:solidFill>
                <a:latin typeface="Arial" panose="020B0604020202020204" pitchFamily="34" charset="0"/>
                <a:cs typeface="Arial" panose="020B0604020202020204" pitchFamily="34" charset="0"/>
              </a:defRPr>
            </a:lvl1pPr>
          </a:lstStyle>
          <a:p>
            <a:endParaRPr lang="en-US" dirty="0"/>
          </a:p>
        </p:txBody>
      </p:sp>
      <p:sp>
        <p:nvSpPr>
          <p:cNvPr id="2" name="Holder 4">
            <a:extLst>
              <a:ext uri="{FF2B5EF4-FFF2-40B4-BE49-F238E27FC236}">
                <a16:creationId xmlns:a16="http://schemas.microsoft.com/office/drawing/2014/main" id="{0A73B5E8-BEF6-EB7B-8872-D4E70FA0E826}"/>
              </a:ext>
            </a:extLst>
          </p:cNvPr>
          <p:cNvSpPr txBox="1">
            <a:spLocks/>
          </p:cNvSpPr>
          <p:nvPr userDrawn="1"/>
        </p:nvSpPr>
        <p:spPr>
          <a:xfrm>
            <a:off x="18448422" y="10850989"/>
            <a:ext cx="1098207" cy="282233"/>
          </a:xfrm>
          <a:prstGeom prst="rect">
            <a:avLst/>
          </a:prstGeom>
        </p:spPr>
        <p:txBody>
          <a:bodyPr lIns="0" tIns="0" rIns="0" bIns="0"/>
          <a:lstStyle>
            <a:defPPr>
              <a:defRPr kern="0"/>
            </a:defPPr>
            <a:lvl1pPr algn="l">
              <a:defRPr sz="1400">
                <a:solidFill>
                  <a:srgbClr val="00629B"/>
                </a:solidFill>
                <a:latin typeface="Arial" panose="020B0604020202020204" pitchFamily="34" charset="0"/>
                <a:cs typeface="Arial" panose="020B0604020202020204" pitchFamily="34" charset="0"/>
              </a:defRPr>
            </a:lvl1pPr>
          </a:lstStyle>
          <a:p>
            <a:pPr algn="r"/>
            <a:r>
              <a:rPr lang="en-US" sz="1400" b="1" dirty="0">
                <a:solidFill>
                  <a:schemeClr val="bg1"/>
                </a:solidFill>
                <a:latin typeface="Arial" panose="020B0604020202020204" pitchFamily="34" charset="0"/>
                <a:cs typeface="Arial" panose="020B0604020202020204" pitchFamily="34" charset="0"/>
              </a:rPr>
              <a:t>gsa2025.org</a:t>
            </a:r>
          </a:p>
        </p:txBody>
      </p:sp>
    </p:spTree>
    <p:extLst>
      <p:ext uri="{BB962C8B-B14F-4D97-AF65-F5344CB8AC3E}">
        <p14:creationId xmlns:p14="http://schemas.microsoft.com/office/powerpoint/2010/main" val="3022809544"/>
      </p:ext>
    </p:extLst>
  </p:cSld>
  <p:clrMapOvr>
    <a:masterClrMapping/>
  </p:clrMapOvr>
  <p:extLst>
    <p:ext uri="{DCECCB84-F9BA-43D5-87BE-67443E8EF086}">
      <p15:sldGuideLst xmlns:p15="http://schemas.microsoft.com/office/powerpoint/2012/main">
        <p15:guide id="1" orient="horz" pos="3562" userDrawn="1">
          <p15:clr>
            <a:srgbClr val="FBAE40"/>
          </p15:clr>
        </p15:guide>
        <p15:guide id="2" pos="633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search Implications Page">
    <p:spTree>
      <p:nvGrpSpPr>
        <p:cNvPr id="1" name=""/>
        <p:cNvGrpSpPr/>
        <p:nvPr/>
      </p:nvGrpSpPr>
      <p:grpSpPr>
        <a:xfrm>
          <a:off x="0" y="0"/>
          <a:ext cx="0" cy="0"/>
          <a:chOff x="0" y="0"/>
          <a:chExt cx="0" cy="0"/>
        </a:xfrm>
      </p:grpSpPr>
      <p:sp>
        <p:nvSpPr>
          <p:cNvPr id="9" name="Holder 3">
            <a:extLst>
              <a:ext uri="{FF2B5EF4-FFF2-40B4-BE49-F238E27FC236}">
                <a16:creationId xmlns:a16="http://schemas.microsoft.com/office/drawing/2014/main" id="{F9A8F7F7-D0E1-1743-90ED-D3069687E6F0}"/>
              </a:ext>
            </a:extLst>
          </p:cNvPr>
          <p:cNvSpPr>
            <a:spLocks noGrp="1"/>
          </p:cNvSpPr>
          <p:nvPr>
            <p:ph type="body" idx="11" hasCustomPrompt="1"/>
          </p:nvPr>
        </p:nvSpPr>
        <p:spPr>
          <a:xfrm>
            <a:off x="1005205" y="2133304"/>
            <a:ext cx="18071660" cy="7464171"/>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pPr marL="0" marR="0" lvl="0" indent="0" defTabSz="914400" eaLnBrk="1" fontAlgn="auto" latinLnBrk="0" hangingPunct="1">
              <a:lnSpc>
                <a:spcPts val="3400"/>
              </a:lnSpc>
              <a:spcBef>
                <a:spcPts val="0"/>
              </a:spcBef>
              <a:spcAft>
                <a:spcPts val="800"/>
              </a:spcAft>
              <a:buClrTx/>
              <a:buSzTx/>
              <a:buFontTx/>
              <a:buNone/>
              <a:tabLst/>
              <a:defRPr/>
            </a:pPr>
            <a:r>
              <a:rPr lang="en-US" dirty="0"/>
              <a:t>GSA invites presenters to include a slide/poster section addressing the education, policy, and/or practice implications of their work, if applicable. Presenting these implications during your session is optional. The Committee envisions presenters interpreting the results and describing how their findings (in non-scientific language) may be translated or implemented to improve education, policy and practice associated with aging.</a:t>
            </a:r>
          </a:p>
        </p:txBody>
      </p:sp>
      <p:sp>
        <p:nvSpPr>
          <p:cNvPr id="7" name="Holder 2">
            <a:extLst>
              <a:ext uri="{FF2B5EF4-FFF2-40B4-BE49-F238E27FC236}">
                <a16:creationId xmlns:a16="http://schemas.microsoft.com/office/drawing/2014/main" id="{967A29A0-4594-F14C-9A39-1CF29EEB0504}"/>
              </a:ext>
            </a:extLst>
          </p:cNvPr>
          <p:cNvSpPr>
            <a:spLocks noGrp="1"/>
          </p:cNvSpPr>
          <p:nvPr>
            <p:ph type="title" hasCustomPrompt="1"/>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r>
              <a:rPr lang="en-US" dirty="0"/>
              <a:t>Research Implications</a:t>
            </a:r>
            <a:endParaRPr dirty="0"/>
          </a:p>
        </p:txBody>
      </p:sp>
    </p:spTree>
    <p:extLst>
      <p:ext uri="{BB962C8B-B14F-4D97-AF65-F5344CB8AC3E}">
        <p14:creationId xmlns:p14="http://schemas.microsoft.com/office/powerpoint/2010/main" val="84413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o Page">
    <p:spTree>
      <p:nvGrpSpPr>
        <p:cNvPr id="1" name=""/>
        <p:cNvGrpSpPr/>
        <p:nvPr/>
      </p:nvGrpSpPr>
      <p:grpSpPr>
        <a:xfrm>
          <a:off x="0" y="0"/>
          <a:ext cx="0" cy="0"/>
          <a:chOff x="0" y="0"/>
          <a:chExt cx="0" cy="0"/>
        </a:xfrm>
      </p:grpSpPr>
      <p:sp>
        <p:nvSpPr>
          <p:cNvPr id="40" name="Holder 3">
            <a:extLst>
              <a:ext uri="{FF2B5EF4-FFF2-40B4-BE49-F238E27FC236}">
                <a16:creationId xmlns:a16="http://schemas.microsoft.com/office/drawing/2014/main" id="{6CBE0123-E0E1-3D43-8677-8437A208BCAC}"/>
              </a:ext>
            </a:extLst>
          </p:cNvPr>
          <p:cNvSpPr>
            <a:spLocks noGrp="1"/>
          </p:cNvSpPr>
          <p:nvPr>
            <p:ph type="body" idx="12"/>
          </p:nvPr>
        </p:nvSpPr>
        <p:spPr>
          <a:xfrm>
            <a:off x="5360885" y="2469479"/>
            <a:ext cx="13759712" cy="599263"/>
          </a:xfrm>
          <a:prstGeom prst="rect">
            <a:avLst/>
          </a:prstGeom>
        </p:spPr>
        <p:txBody>
          <a:bodyPr lIns="0" tIns="0" rIns="0" bIns="0"/>
          <a:lstStyle>
            <a:lvl1pPr>
              <a:lnSpc>
                <a:spcPct val="100000"/>
              </a:lnSpc>
              <a:defRPr sz="4000" b="1">
                <a:solidFill>
                  <a:srgbClr val="333F48"/>
                </a:solidFill>
                <a:latin typeface="Arial" panose="020B0604020202020204" pitchFamily="34" charset="0"/>
                <a:cs typeface="Arial" panose="020B0604020202020204" pitchFamily="34" charset="0"/>
              </a:defRPr>
            </a:lvl1pPr>
          </a:lstStyle>
          <a:p>
            <a:endParaRPr lang="en-US" dirty="0"/>
          </a:p>
        </p:txBody>
      </p:sp>
      <p:sp>
        <p:nvSpPr>
          <p:cNvPr id="39" name="Holder 3">
            <a:extLst>
              <a:ext uri="{FF2B5EF4-FFF2-40B4-BE49-F238E27FC236}">
                <a16:creationId xmlns:a16="http://schemas.microsoft.com/office/drawing/2014/main" id="{0870379D-24E6-A64A-9A9B-6C829599B0DD}"/>
              </a:ext>
            </a:extLst>
          </p:cNvPr>
          <p:cNvSpPr>
            <a:spLocks noGrp="1"/>
          </p:cNvSpPr>
          <p:nvPr>
            <p:ph type="body" idx="11"/>
          </p:nvPr>
        </p:nvSpPr>
        <p:spPr>
          <a:xfrm>
            <a:off x="5360889" y="3182246"/>
            <a:ext cx="13715976" cy="553998"/>
          </a:xfrm>
          <a:prstGeom prst="rect">
            <a:avLst/>
          </a:prstGeom>
        </p:spPr>
        <p:txBody>
          <a:bodyPr lIns="0" tIns="0" rIns="0" bIns="0"/>
          <a:lstStyle>
            <a:lvl1pPr>
              <a:lnSpc>
                <a:spcPct val="100000"/>
              </a:lnSpc>
              <a:defRPr sz="1800">
                <a:solidFill>
                  <a:srgbClr val="333F48"/>
                </a:solidFill>
                <a:latin typeface="Arial" panose="020B0604020202020204" pitchFamily="34" charset="0"/>
                <a:cs typeface="Arial" panose="020B0604020202020204" pitchFamily="34" charset="0"/>
              </a:defRPr>
            </a:lvl1pPr>
          </a:lstStyle>
          <a:p>
            <a:endParaRPr lang="en-US" dirty="0"/>
          </a:p>
        </p:txBody>
      </p:sp>
      <p:sp>
        <p:nvSpPr>
          <p:cNvPr id="18" name="Holder 3">
            <a:extLst>
              <a:ext uri="{FF2B5EF4-FFF2-40B4-BE49-F238E27FC236}">
                <a16:creationId xmlns:a16="http://schemas.microsoft.com/office/drawing/2014/main" id="{0EFF2FE6-FB33-9F46-9B6F-475E41EE903C}"/>
              </a:ext>
            </a:extLst>
          </p:cNvPr>
          <p:cNvSpPr>
            <a:spLocks noGrp="1"/>
          </p:cNvSpPr>
          <p:nvPr>
            <p:ph type="body" idx="18"/>
          </p:nvPr>
        </p:nvSpPr>
        <p:spPr>
          <a:xfrm>
            <a:off x="5360889" y="3902292"/>
            <a:ext cx="13747225" cy="5901721"/>
          </a:xfrm>
          <a:prstGeom prst="rect">
            <a:avLst/>
          </a:prstGeom>
        </p:spPr>
        <p:txBody>
          <a:bodyPr lIns="0" tIns="0" rIns="0" bIns="0"/>
          <a:lstStyle>
            <a:lvl1pPr>
              <a:lnSpc>
                <a:spcPts val="3000"/>
              </a:lnSpc>
              <a:spcAft>
                <a:spcPts val="1400"/>
              </a:spcAft>
              <a:defRPr sz="2000">
                <a:solidFill>
                  <a:srgbClr val="333F48"/>
                </a:solidFill>
                <a:latin typeface="Arial" panose="020B0604020202020204" pitchFamily="34" charset="0"/>
                <a:cs typeface="Arial" panose="020B0604020202020204" pitchFamily="34" charset="0"/>
              </a:defRPr>
            </a:lvl1pPr>
          </a:lstStyle>
          <a:p>
            <a:endParaRPr lang="en-US" dirty="0"/>
          </a:p>
        </p:txBody>
      </p:sp>
      <p:pic>
        <p:nvPicPr>
          <p:cNvPr id="32" name="Graphic 9" descr="Envelope with solid fill">
            <a:extLst>
              <a:ext uri="{FF2B5EF4-FFF2-40B4-BE49-F238E27FC236}">
                <a16:creationId xmlns:a16="http://schemas.microsoft.com/office/drawing/2014/main" id="{A8099F64-F3DE-1A47-9F47-18113BD9501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7188" b="17188"/>
          <a:stretch/>
        </p:blipFill>
        <p:spPr bwMode="auto">
          <a:xfrm>
            <a:off x="995986" y="6929143"/>
            <a:ext cx="341925" cy="224388"/>
          </a:xfrm>
          <a:prstGeom prst="rect">
            <a:avLst/>
          </a:prstGeom>
          <a:ln>
            <a:noFill/>
          </a:ln>
          <a:extLst>
            <a:ext uri="{53640926-AAD7-44D8-BBD7-CCE9431645EC}">
              <a14:shadowObscured xmlns:a14="http://schemas.microsoft.com/office/drawing/2010/main"/>
            </a:ext>
          </a:extLst>
        </p:spPr>
      </p:pic>
      <p:pic>
        <p:nvPicPr>
          <p:cNvPr id="33" name="Graphic 10" descr="Receiver with solid fill">
            <a:extLst>
              <a:ext uri="{FF2B5EF4-FFF2-40B4-BE49-F238E27FC236}">
                <a16:creationId xmlns:a16="http://schemas.microsoft.com/office/drawing/2014/main" id="{E93A47C5-0915-194E-A7FA-AE64E7594F64}"/>
              </a:ext>
            </a:extLst>
          </p:cNvPr>
          <p:cNvPicPr>
            <a:picLocks noChangeAspect="1"/>
          </p:cNvPicPr>
          <p:nvPr userDrawn="1"/>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bwMode="auto">
          <a:xfrm>
            <a:off x="990805" y="7349940"/>
            <a:ext cx="347106" cy="347106"/>
          </a:xfrm>
          <a:prstGeom prst="rect">
            <a:avLst/>
          </a:prstGeom>
          <a:ln>
            <a:noFill/>
          </a:ln>
          <a:extLst>
            <a:ext uri="{53640926-AAD7-44D8-BBD7-CCE9431645EC}">
              <a14:shadowObscured xmlns:a14="http://schemas.microsoft.com/office/drawing/2010/main"/>
            </a:ext>
          </a:extLst>
        </p:spPr>
      </p:pic>
      <p:pic>
        <p:nvPicPr>
          <p:cNvPr id="34" name="Graphic 11" descr="Marker with solid fill">
            <a:extLst>
              <a:ext uri="{FF2B5EF4-FFF2-40B4-BE49-F238E27FC236}">
                <a16:creationId xmlns:a16="http://schemas.microsoft.com/office/drawing/2014/main" id="{424AB927-DF24-3642-91E6-1C6790F54DAD}"/>
              </a:ext>
            </a:extLst>
          </p:cNvPr>
          <p:cNvPicPr>
            <a:picLocks noChangeAspect="1"/>
          </p:cNvPicPr>
          <p:nvPr userDrawn="1"/>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t="10937" b="10938"/>
          <a:stretch/>
        </p:blipFill>
        <p:spPr bwMode="auto">
          <a:xfrm>
            <a:off x="919786" y="7851441"/>
            <a:ext cx="458860" cy="358484"/>
          </a:xfrm>
          <a:prstGeom prst="rect">
            <a:avLst/>
          </a:prstGeom>
          <a:ln>
            <a:noFill/>
          </a:ln>
          <a:extLst>
            <a:ext uri="{53640926-AAD7-44D8-BBD7-CCE9431645EC}">
              <a14:shadowObscured xmlns:a14="http://schemas.microsoft.com/office/drawing/2010/main"/>
            </a:ext>
          </a:extLst>
        </p:spPr>
      </p:pic>
      <p:sp>
        <p:nvSpPr>
          <p:cNvPr id="35" name="Holder 3">
            <a:extLst>
              <a:ext uri="{FF2B5EF4-FFF2-40B4-BE49-F238E27FC236}">
                <a16:creationId xmlns:a16="http://schemas.microsoft.com/office/drawing/2014/main" id="{DFF19735-3C0C-5E47-A402-D4689CBD3B2B}"/>
              </a:ext>
            </a:extLst>
          </p:cNvPr>
          <p:cNvSpPr>
            <a:spLocks noGrp="1"/>
          </p:cNvSpPr>
          <p:nvPr>
            <p:ph type="body" idx="13"/>
          </p:nvPr>
        </p:nvSpPr>
        <p:spPr>
          <a:xfrm>
            <a:off x="1471623" y="6908357"/>
            <a:ext cx="3193564" cy="430950"/>
          </a:xfrm>
          <a:prstGeom prst="rect">
            <a:avLst/>
          </a:prstGeom>
        </p:spPr>
        <p:txBody>
          <a:bodyPr lIns="0" tIns="0" rIns="0" bIns="0"/>
          <a:lstStyle>
            <a:lvl1pPr>
              <a:lnSpc>
                <a:spcPct val="100000"/>
              </a:lnSpc>
              <a:defRPr sz="1800">
                <a:solidFill>
                  <a:srgbClr val="16478E"/>
                </a:solidFill>
                <a:latin typeface="Arial" panose="020B0604020202020204" pitchFamily="34" charset="0"/>
                <a:cs typeface="Arial" panose="020B0604020202020204" pitchFamily="34" charset="0"/>
              </a:defRPr>
            </a:lvl1pPr>
          </a:lstStyle>
          <a:p>
            <a:endParaRPr lang="en-US" dirty="0"/>
          </a:p>
        </p:txBody>
      </p:sp>
      <p:sp>
        <p:nvSpPr>
          <p:cNvPr id="36" name="Holder 3">
            <a:extLst>
              <a:ext uri="{FF2B5EF4-FFF2-40B4-BE49-F238E27FC236}">
                <a16:creationId xmlns:a16="http://schemas.microsoft.com/office/drawing/2014/main" id="{F88A651D-DAD7-484D-8BF4-B2DA1C90B41B}"/>
              </a:ext>
            </a:extLst>
          </p:cNvPr>
          <p:cNvSpPr>
            <a:spLocks noGrp="1"/>
          </p:cNvSpPr>
          <p:nvPr>
            <p:ph type="body" idx="14"/>
          </p:nvPr>
        </p:nvSpPr>
        <p:spPr>
          <a:xfrm>
            <a:off x="1471623" y="7392472"/>
            <a:ext cx="3193564" cy="430950"/>
          </a:xfrm>
          <a:prstGeom prst="rect">
            <a:avLst/>
          </a:prstGeom>
        </p:spPr>
        <p:txBody>
          <a:bodyPr lIns="0" tIns="0" rIns="0" bIns="0"/>
          <a:lstStyle>
            <a:lvl1pPr>
              <a:lnSpc>
                <a:spcPct val="100000"/>
              </a:lnSpc>
              <a:defRPr sz="1800">
                <a:solidFill>
                  <a:srgbClr val="16478E"/>
                </a:solidFill>
                <a:latin typeface="Arial" panose="020B0604020202020204" pitchFamily="34" charset="0"/>
                <a:cs typeface="Arial" panose="020B0604020202020204" pitchFamily="34" charset="0"/>
              </a:defRPr>
            </a:lvl1pPr>
          </a:lstStyle>
          <a:p>
            <a:endParaRPr lang="en-US" dirty="0"/>
          </a:p>
        </p:txBody>
      </p:sp>
      <p:sp>
        <p:nvSpPr>
          <p:cNvPr id="37" name="Holder 3">
            <a:extLst>
              <a:ext uri="{FF2B5EF4-FFF2-40B4-BE49-F238E27FC236}">
                <a16:creationId xmlns:a16="http://schemas.microsoft.com/office/drawing/2014/main" id="{00B4A07E-BC51-214C-B056-6A4627099146}"/>
              </a:ext>
            </a:extLst>
          </p:cNvPr>
          <p:cNvSpPr>
            <a:spLocks noGrp="1"/>
          </p:cNvSpPr>
          <p:nvPr>
            <p:ph type="body" idx="15"/>
          </p:nvPr>
        </p:nvSpPr>
        <p:spPr>
          <a:xfrm>
            <a:off x="1471623" y="7883340"/>
            <a:ext cx="3193564" cy="430950"/>
          </a:xfrm>
          <a:prstGeom prst="rect">
            <a:avLst/>
          </a:prstGeom>
        </p:spPr>
        <p:txBody>
          <a:bodyPr lIns="0" tIns="0" rIns="0" bIns="0"/>
          <a:lstStyle>
            <a:lvl1pPr>
              <a:lnSpc>
                <a:spcPct val="100000"/>
              </a:lnSpc>
              <a:defRPr sz="1800">
                <a:solidFill>
                  <a:srgbClr val="16478E"/>
                </a:solidFill>
                <a:latin typeface="Arial" panose="020B0604020202020204" pitchFamily="34" charset="0"/>
                <a:cs typeface="Arial" panose="020B0604020202020204" pitchFamily="34" charset="0"/>
              </a:defRPr>
            </a:lvl1pPr>
          </a:lstStyle>
          <a:p>
            <a:endParaRPr lang="en-US" dirty="0"/>
          </a:p>
        </p:txBody>
      </p:sp>
      <p:sp>
        <p:nvSpPr>
          <p:cNvPr id="22" name="Holder 3">
            <a:extLst>
              <a:ext uri="{FF2B5EF4-FFF2-40B4-BE49-F238E27FC236}">
                <a16:creationId xmlns:a16="http://schemas.microsoft.com/office/drawing/2014/main" id="{B2619A9B-E42A-1F40-B98C-82F0B8CC716C}"/>
              </a:ext>
            </a:extLst>
          </p:cNvPr>
          <p:cNvSpPr>
            <a:spLocks noGrp="1"/>
          </p:cNvSpPr>
          <p:nvPr>
            <p:ph sz="half" idx="22"/>
          </p:nvPr>
        </p:nvSpPr>
        <p:spPr>
          <a:xfrm>
            <a:off x="983503" y="2548427"/>
            <a:ext cx="3681683" cy="4380716"/>
          </a:xfrm>
          <a:prstGeom prst="rect">
            <a:avLst/>
          </a:prstGeom>
        </p:spPr>
        <p:txBody>
          <a:bodyPr wrap="square" lIns="0" tIns="0" rIns="0" bIns="0">
            <a:spAutoFit/>
          </a:bodyPr>
          <a:lstStyle>
            <a:lvl1pPr>
              <a:defRPr/>
            </a:lvl1pPr>
          </a:lstStyle>
          <a:p>
            <a:endParaRPr dirty="0"/>
          </a:p>
        </p:txBody>
      </p:sp>
      <p:sp>
        <p:nvSpPr>
          <p:cNvPr id="19" name="Holder 2">
            <a:extLst>
              <a:ext uri="{FF2B5EF4-FFF2-40B4-BE49-F238E27FC236}">
                <a16:creationId xmlns:a16="http://schemas.microsoft.com/office/drawing/2014/main" id="{B5DE1E30-94C6-4140-9E00-8CFA55328215}"/>
              </a:ext>
            </a:extLst>
          </p:cNvPr>
          <p:cNvSpPr>
            <a:spLocks noGrp="1"/>
          </p:cNvSpPr>
          <p:nvPr>
            <p:ph type="title"/>
          </p:nvPr>
        </p:nvSpPr>
        <p:spPr>
          <a:xfrm>
            <a:off x="1005204" y="1133212"/>
            <a:ext cx="18071661" cy="818688"/>
          </a:xfrm>
          <a:prstGeom prst="rect">
            <a:avLst/>
          </a:prstGeom>
        </p:spPr>
        <p:txBody>
          <a:bodyPr lIns="0" tIns="0" rIns="0" bIns="0"/>
          <a:lstStyle>
            <a:lvl1pPr>
              <a:defRPr sz="4000" b="1" i="0">
                <a:solidFill>
                  <a:srgbClr val="16478E"/>
                </a:solidFill>
                <a:latin typeface="Arial" panose="020B0604020202020204" pitchFamily="34" charset="0"/>
                <a:cs typeface="Arial" panose="020B0604020202020204" pitchFamily="34" charset="0"/>
              </a:defRPr>
            </a:lvl1pPr>
          </a:lstStyle>
          <a:p>
            <a:endParaRPr dirty="0"/>
          </a:p>
        </p:txBody>
      </p:sp>
    </p:spTree>
    <p:extLst>
      <p:ext uri="{BB962C8B-B14F-4D97-AF65-F5344CB8AC3E}">
        <p14:creationId xmlns:p14="http://schemas.microsoft.com/office/powerpoint/2010/main" val="3885399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 You Pag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A4A58C0B-2038-5E45-9B14-B1BDB76EB13E}"/>
              </a:ext>
            </a:extLst>
          </p:cNvPr>
          <p:cNvPicPr>
            <a:picLocks noChangeAspect="1"/>
          </p:cNvPicPr>
          <p:nvPr userDrawn="1"/>
        </p:nvPicPr>
        <p:blipFill>
          <a:blip r:embed="rId2"/>
          <a:stretch>
            <a:fillRect/>
          </a:stretch>
        </p:blipFill>
        <p:spPr>
          <a:xfrm>
            <a:off x="1" y="1"/>
            <a:ext cx="20104100" cy="11336244"/>
          </a:xfrm>
          <a:prstGeom prst="rect">
            <a:avLst/>
          </a:prstGeom>
        </p:spPr>
      </p:pic>
      <p:sp>
        <p:nvSpPr>
          <p:cNvPr id="9" name="Holder 2">
            <a:extLst>
              <a:ext uri="{FF2B5EF4-FFF2-40B4-BE49-F238E27FC236}">
                <a16:creationId xmlns:a16="http://schemas.microsoft.com/office/drawing/2014/main" id="{2A723ACB-CF9D-9A49-B59D-79B37C0D2E06}"/>
              </a:ext>
            </a:extLst>
          </p:cNvPr>
          <p:cNvSpPr>
            <a:spLocks noGrp="1"/>
          </p:cNvSpPr>
          <p:nvPr>
            <p:ph type="title" hasCustomPrompt="1"/>
          </p:nvPr>
        </p:nvSpPr>
        <p:spPr>
          <a:xfrm>
            <a:off x="1005205" y="1856073"/>
            <a:ext cx="9307838" cy="1384838"/>
          </a:xfrm>
          <a:prstGeom prst="rect">
            <a:avLst/>
          </a:prstGeom>
        </p:spPr>
        <p:txBody>
          <a:bodyPr lIns="0" tIns="0" rIns="0" bIns="0" anchor="ctr"/>
          <a:lstStyle>
            <a:lvl1pPr>
              <a:defRPr sz="8800" b="1" i="0">
                <a:solidFill>
                  <a:schemeClr val="bg1"/>
                </a:solidFill>
                <a:latin typeface="Arial" panose="020B0604020202020204" pitchFamily="34" charset="0"/>
                <a:cs typeface="Arial" panose="020B0604020202020204" pitchFamily="34" charset="0"/>
              </a:defRPr>
            </a:lvl1pPr>
          </a:lstStyle>
          <a:p>
            <a:r>
              <a:rPr lang="en-US" dirty="0"/>
              <a:t>THANK YOU!</a:t>
            </a:r>
            <a:endParaRPr dirty="0"/>
          </a:p>
        </p:txBody>
      </p:sp>
      <p:pic>
        <p:nvPicPr>
          <p:cNvPr id="12" name="Picture 11">
            <a:extLst>
              <a:ext uri="{FF2B5EF4-FFF2-40B4-BE49-F238E27FC236}">
                <a16:creationId xmlns:a16="http://schemas.microsoft.com/office/drawing/2014/main" id="{BC30FBA3-BBAC-A640-BDB4-EE23F7997D18}"/>
              </a:ext>
            </a:extLst>
          </p:cNvPr>
          <p:cNvPicPr>
            <a:picLocks noChangeAspect="1"/>
          </p:cNvPicPr>
          <p:nvPr userDrawn="1"/>
        </p:nvPicPr>
        <p:blipFill>
          <a:blip r:embed="rId3"/>
          <a:stretch>
            <a:fillRect/>
          </a:stretch>
        </p:blipFill>
        <p:spPr>
          <a:xfrm>
            <a:off x="1005206" y="760395"/>
            <a:ext cx="2872314" cy="502214"/>
          </a:xfrm>
          <a:prstGeom prst="rect">
            <a:avLst/>
          </a:prstGeom>
        </p:spPr>
      </p:pic>
      <p:sp>
        <p:nvSpPr>
          <p:cNvPr id="14" name="Holder 3">
            <a:extLst>
              <a:ext uri="{FF2B5EF4-FFF2-40B4-BE49-F238E27FC236}">
                <a16:creationId xmlns:a16="http://schemas.microsoft.com/office/drawing/2014/main" id="{A35C3615-0AAF-644B-A393-56BE3A30FE4B}"/>
              </a:ext>
            </a:extLst>
          </p:cNvPr>
          <p:cNvSpPr>
            <a:spLocks noGrp="1"/>
          </p:cNvSpPr>
          <p:nvPr>
            <p:ph type="body" idx="14"/>
          </p:nvPr>
        </p:nvSpPr>
        <p:spPr>
          <a:xfrm>
            <a:off x="1005205" y="8603674"/>
            <a:ext cx="9307838" cy="1283132"/>
          </a:xfrm>
          <a:prstGeom prst="rect">
            <a:avLst/>
          </a:prstGeom>
        </p:spPr>
        <p:txBody>
          <a:bodyPr lIns="0" tIns="0" rIns="0" bIns="0"/>
          <a:lstStyle>
            <a:lvl1pPr>
              <a:lnSpc>
                <a:spcPct val="100000"/>
              </a:lnSpc>
              <a:defRPr sz="2000">
                <a:solidFill>
                  <a:schemeClr val="bg1"/>
                </a:solidFill>
                <a:latin typeface="Arial" panose="020B0604020202020204" pitchFamily="34" charset="0"/>
                <a:cs typeface="Arial" panose="020B0604020202020204" pitchFamily="34" charset="0"/>
              </a:defRPr>
            </a:lvl1pPr>
          </a:lstStyle>
          <a:p>
            <a:endParaRPr lang="en-US" dirty="0"/>
          </a:p>
        </p:txBody>
      </p:sp>
      <p:sp>
        <p:nvSpPr>
          <p:cNvPr id="2" name="Holder 4">
            <a:extLst>
              <a:ext uri="{FF2B5EF4-FFF2-40B4-BE49-F238E27FC236}">
                <a16:creationId xmlns:a16="http://schemas.microsoft.com/office/drawing/2014/main" id="{0B3C568B-1A0D-6A53-31B7-5CCBD5FDDFDD}"/>
              </a:ext>
            </a:extLst>
          </p:cNvPr>
          <p:cNvSpPr txBox="1">
            <a:spLocks/>
          </p:cNvSpPr>
          <p:nvPr userDrawn="1"/>
        </p:nvSpPr>
        <p:spPr>
          <a:xfrm>
            <a:off x="18448422" y="10850989"/>
            <a:ext cx="1098207" cy="282233"/>
          </a:xfrm>
          <a:prstGeom prst="rect">
            <a:avLst/>
          </a:prstGeom>
        </p:spPr>
        <p:txBody>
          <a:bodyPr lIns="0" tIns="0" rIns="0" bIns="0"/>
          <a:lstStyle>
            <a:defPPr>
              <a:defRPr kern="0"/>
            </a:defPPr>
            <a:lvl1pPr algn="l">
              <a:defRPr sz="1400">
                <a:solidFill>
                  <a:srgbClr val="00629B"/>
                </a:solidFill>
                <a:latin typeface="Arial" panose="020B0604020202020204" pitchFamily="34" charset="0"/>
                <a:cs typeface="Arial" panose="020B0604020202020204" pitchFamily="34" charset="0"/>
              </a:defRPr>
            </a:lvl1pPr>
          </a:lstStyle>
          <a:p>
            <a:pPr algn="r"/>
            <a:r>
              <a:rPr lang="en-US" sz="1400" b="1" dirty="0">
                <a:solidFill>
                  <a:schemeClr val="bg1"/>
                </a:solidFill>
                <a:latin typeface="Arial" panose="020B0604020202020204" pitchFamily="34" charset="0"/>
                <a:cs typeface="Arial" panose="020B0604020202020204" pitchFamily="34" charset="0"/>
              </a:rPr>
              <a:t>gsa2025.org</a:t>
            </a:r>
          </a:p>
        </p:txBody>
      </p:sp>
    </p:spTree>
    <p:extLst>
      <p:ext uri="{BB962C8B-B14F-4D97-AF65-F5344CB8AC3E}">
        <p14:creationId xmlns:p14="http://schemas.microsoft.com/office/powerpoint/2010/main" val="20065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imary Content Page A">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FDD68A6-1EFE-D647-A844-0BCF7E2F8ECA}"/>
              </a:ext>
            </a:extLst>
          </p:cNvPr>
          <p:cNvPicPr>
            <a:picLocks noChangeAspect="1"/>
          </p:cNvPicPr>
          <p:nvPr userDrawn="1"/>
        </p:nvPicPr>
        <p:blipFill>
          <a:blip r:embed="rId2"/>
          <a:stretch>
            <a:fillRect/>
          </a:stretch>
        </p:blipFill>
        <p:spPr>
          <a:xfrm>
            <a:off x="0" y="0"/>
            <a:ext cx="20104100" cy="11309350"/>
          </a:xfrm>
          <a:prstGeom prst="rect">
            <a:avLst/>
          </a:prstGeom>
        </p:spPr>
      </p:pic>
      <p:pic>
        <p:nvPicPr>
          <p:cNvPr id="11" name="Picture 10">
            <a:extLst>
              <a:ext uri="{FF2B5EF4-FFF2-40B4-BE49-F238E27FC236}">
                <a16:creationId xmlns:a16="http://schemas.microsoft.com/office/drawing/2014/main" id="{917F9129-0908-5347-8D6A-418363765725}"/>
              </a:ext>
            </a:extLst>
          </p:cNvPr>
          <p:cNvPicPr>
            <a:picLocks noChangeAspect="1"/>
          </p:cNvPicPr>
          <p:nvPr userDrawn="1"/>
        </p:nvPicPr>
        <p:blipFill>
          <a:blip r:embed="rId3"/>
          <a:stretch>
            <a:fillRect/>
          </a:stretch>
        </p:blipFill>
        <p:spPr>
          <a:xfrm>
            <a:off x="16917347" y="539307"/>
            <a:ext cx="1944665" cy="340018"/>
          </a:xfrm>
          <a:prstGeom prst="rect">
            <a:avLst/>
          </a:prstGeom>
        </p:spPr>
      </p:pic>
      <p:pic>
        <p:nvPicPr>
          <p:cNvPr id="12" name="Picture 11">
            <a:extLst>
              <a:ext uri="{FF2B5EF4-FFF2-40B4-BE49-F238E27FC236}">
                <a16:creationId xmlns:a16="http://schemas.microsoft.com/office/drawing/2014/main" id="{D0724020-329B-6049-8475-A36FE8900A70}"/>
              </a:ext>
            </a:extLst>
          </p:cNvPr>
          <p:cNvPicPr>
            <a:picLocks noChangeAspect="1"/>
          </p:cNvPicPr>
          <p:nvPr userDrawn="1"/>
        </p:nvPicPr>
        <p:blipFill>
          <a:blip r:embed="rId4"/>
          <a:stretch>
            <a:fillRect/>
          </a:stretch>
        </p:blipFill>
        <p:spPr>
          <a:xfrm>
            <a:off x="16196739" y="409355"/>
            <a:ext cx="558027" cy="565467"/>
          </a:xfrm>
          <a:prstGeom prst="rect">
            <a:avLst/>
          </a:prstGeom>
        </p:spPr>
      </p:pic>
      <p:sp>
        <p:nvSpPr>
          <p:cNvPr id="2" name="Holder 2">
            <a:extLst>
              <a:ext uri="{FF2B5EF4-FFF2-40B4-BE49-F238E27FC236}">
                <a16:creationId xmlns:a16="http://schemas.microsoft.com/office/drawing/2014/main" id="{9A972126-21F0-7EC4-6718-931F9D178754}"/>
              </a:ext>
            </a:extLst>
          </p:cNvPr>
          <p:cNvSpPr>
            <a:spLocks noGrp="1"/>
          </p:cNvSpPr>
          <p:nvPr>
            <p:ph type="title" hasCustomPrompt="1"/>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r>
              <a:rPr lang="en-US" dirty="0"/>
              <a:t>Title - 44pt Arial Bold</a:t>
            </a:r>
            <a:endParaRPr dirty="0"/>
          </a:p>
        </p:txBody>
      </p:sp>
      <p:sp>
        <p:nvSpPr>
          <p:cNvPr id="3" name="Holder 3">
            <a:extLst>
              <a:ext uri="{FF2B5EF4-FFF2-40B4-BE49-F238E27FC236}">
                <a16:creationId xmlns:a16="http://schemas.microsoft.com/office/drawing/2014/main" id="{C8A8BA11-D110-B689-F802-75BCE5550329}"/>
              </a:ext>
            </a:extLst>
          </p:cNvPr>
          <p:cNvSpPr>
            <a:spLocks noGrp="1"/>
          </p:cNvSpPr>
          <p:nvPr>
            <p:ph type="body" idx="1" hasCustomPrompt="1"/>
          </p:nvPr>
        </p:nvSpPr>
        <p:spPr>
          <a:xfrm>
            <a:off x="1005205" y="2132494"/>
            <a:ext cx="18071660" cy="633856"/>
          </a:xfrm>
          <a:prstGeom prst="rect">
            <a:avLst/>
          </a:prstGeom>
        </p:spPr>
        <p:txBody>
          <a:bodyPr lIns="0" tIns="0" rIns="0" bIns="0"/>
          <a:lstStyle>
            <a:lvl1pPr>
              <a:lnSpc>
                <a:spcPts val="3800"/>
              </a:lnSpc>
              <a:defRPr sz="2800">
                <a:solidFill>
                  <a:srgbClr val="333F48"/>
                </a:solidFill>
                <a:latin typeface="Arial" panose="020B0604020202020204" pitchFamily="34" charset="0"/>
                <a:cs typeface="Arial" panose="020B0604020202020204" pitchFamily="34" charset="0"/>
              </a:defRPr>
            </a:lvl1pPr>
          </a:lstStyle>
          <a:p>
            <a:pPr lvl="0"/>
            <a:r>
              <a:rPr lang="en-US" dirty="0"/>
              <a:t>Introduction - 28pt. Arial Regular. An intro is optional, and if included should not be long.</a:t>
            </a:r>
          </a:p>
        </p:txBody>
      </p:sp>
      <p:sp>
        <p:nvSpPr>
          <p:cNvPr id="4" name="Holder 3">
            <a:extLst>
              <a:ext uri="{FF2B5EF4-FFF2-40B4-BE49-F238E27FC236}">
                <a16:creationId xmlns:a16="http://schemas.microsoft.com/office/drawing/2014/main" id="{8AF4E93B-5BD3-46E2-362D-920AE8B87C66}"/>
              </a:ext>
            </a:extLst>
          </p:cNvPr>
          <p:cNvSpPr>
            <a:spLocks noGrp="1"/>
          </p:cNvSpPr>
          <p:nvPr>
            <p:ph type="subTitle" idx="4" hasCustomPrompt="1"/>
          </p:nvPr>
        </p:nvSpPr>
        <p:spPr>
          <a:xfrm>
            <a:off x="1005205" y="3420381"/>
            <a:ext cx="18071661" cy="461665"/>
          </a:xfrm>
          <a:prstGeom prst="rect">
            <a:avLst/>
          </a:prstGeom>
        </p:spPr>
        <p:txBody>
          <a:bodyPr wrap="square" lIns="0" tIns="0" rIns="0" bIns="0">
            <a:spAutoFit/>
          </a:bodyPr>
          <a:lstStyle>
            <a:lvl1pPr>
              <a:defRPr sz="3000" b="1" i="0">
                <a:solidFill>
                  <a:srgbClr val="333F48"/>
                </a:solidFill>
                <a:latin typeface="Arial" panose="020B0604020202020204" pitchFamily="34" charset="0"/>
                <a:cs typeface="Arial" panose="020B0604020202020204" pitchFamily="34" charset="0"/>
              </a:defRPr>
            </a:lvl1pPr>
          </a:lstStyle>
          <a:p>
            <a:pPr lvl="0"/>
            <a:r>
              <a:rPr lang="en-US" dirty="0"/>
              <a:t>Subhead 30pt Bold</a:t>
            </a:r>
          </a:p>
        </p:txBody>
      </p:sp>
      <p:sp>
        <p:nvSpPr>
          <p:cNvPr id="5" name="Holder 3">
            <a:extLst>
              <a:ext uri="{FF2B5EF4-FFF2-40B4-BE49-F238E27FC236}">
                <a16:creationId xmlns:a16="http://schemas.microsoft.com/office/drawing/2014/main" id="{9C54971D-784B-BBCF-8F2F-5122647CF4C8}"/>
              </a:ext>
            </a:extLst>
          </p:cNvPr>
          <p:cNvSpPr>
            <a:spLocks noGrp="1"/>
          </p:cNvSpPr>
          <p:nvPr>
            <p:ph type="body" idx="11" hasCustomPrompt="1"/>
          </p:nvPr>
        </p:nvSpPr>
        <p:spPr>
          <a:xfrm>
            <a:off x="1005205" y="4120588"/>
            <a:ext cx="18071661" cy="5056268"/>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pPr lvl="0"/>
            <a:r>
              <a:rPr lang="en-US" dirty="0"/>
              <a:t>Body text - 24pt Arial Regular</a:t>
            </a:r>
          </a:p>
        </p:txBody>
      </p:sp>
      <p:sp>
        <p:nvSpPr>
          <p:cNvPr id="6" name="Holder 3">
            <a:extLst>
              <a:ext uri="{FF2B5EF4-FFF2-40B4-BE49-F238E27FC236}">
                <a16:creationId xmlns:a16="http://schemas.microsoft.com/office/drawing/2014/main" id="{C41DC58F-4773-714E-B5E9-446859E6CDB9}"/>
              </a:ext>
            </a:extLst>
          </p:cNvPr>
          <p:cNvSpPr>
            <a:spLocks noGrp="1"/>
          </p:cNvSpPr>
          <p:nvPr>
            <p:ph type="body" idx="13" hasCustomPrompt="1"/>
          </p:nvPr>
        </p:nvSpPr>
        <p:spPr>
          <a:xfrm>
            <a:off x="994540" y="9371145"/>
            <a:ext cx="18071660" cy="643860"/>
          </a:xfrm>
          <a:prstGeom prst="rect">
            <a:avLst/>
          </a:prstGeom>
        </p:spPr>
        <p:txBody>
          <a:bodyPr lIns="0" tIns="0" rIns="0" bIns="0"/>
          <a:lstStyle>
            <a:lvl1pPr>
              <a:lnSpc>
                <a:spcPct val="100000"/>
              </a:lnSpc>
              <a:defRPr sz="2000" i="1">
                <a:solidFill>
                  <a:srgbClr val="333F48"/>
                </a:solidFill>
                <a:latin typeface="Arial" panose="020B0604020202020204" pitchFamily="34" charset="0"/>
                <a:cs typeface="Arial" panose="020B0604020202020204" pitchFamily="34" charset="0"/>
              </a:defRPr>
            </a:lvl1pPr>
          </a:lstStyle>
          <a:p>
            <a:r>
              <a:rPr lang="en-US" dirty="0"/>
              <a:t>Credit or footnote 20pt</a:t>
            </a:r>
          </a:p>
        </p:txBody>
      </p:sp>
      <p:sp>
        <p:nvSpPr>
          <p:cNvPr id="8" name="Holder 5">
            <a:extLst>
              <a:ext uri="{FF2B5EF4-FFF2-40B4-BE49-F238E27FC236}">
                <a16:creationId xmlns:a16="http://schemas.microsoft.com/office/drawing/2014/main" id="{19447D45-06C5-373D-C8A9-840EED90203C}"/>
              </a:ext>
            </a:extLst>
          </p:cNvPr>
          <p:cNvSpPr txBox="1">
            <a:spLocks/>
          </p:cNvSpPr>
          <p:nvPr userDrawn="1"/>
        </p:nvSpPr>
        <p:spPr>
          <a:xfrm>
            <a:off x="1005204" y="10517696"/>
            <a:ext cx="4623943" cy="565467"/>
          </a:xfrm>
          <a:prstGeom prst="rect">
            <a:avLst/>
          </a:prstGeom>
        </p:spPr>
        <p:txBody>
          <a:bodyPr lIns="0" tIns="0" rIns="0" bIns="0"/>
          <a:lstStyle>
            <a:defPPr>
              <a:defRPr kern="0"/>
            </a:defPPr>
            <a:lvl1pPr algn="r">
              <a:defRPr sz="1400">
                <a:solidFill>
                  <a:srgbClr val="333F48"/>
                </a:solidFill>
                <a:latin typeface="Arial" panose="020B0604020202020204" pitchFamily="34" charset="0"/>
                <a:cs typeface="Arial" panose="020B0604020202020204" pitchFamily="34" charset="0"/>
              </a:defRPr>
            </a:lvl1pPr>
          </a:lstStyle>
          <a:p>
            <a:pPr algn="l"/>
            <a:fld id="{B6F15528-21DE-4FAA-801E-634DDDAF4B2B}" type="slidenum">
              <a:rPr lang="en-US" smtClean="0"/>
              <a:pPr algn="l"/>
              <a:t>‹#›</a:t>
            </a:fld>
            <a:endParaRPr lang="en-US" dirty="0"/>
          </a:p>
        </p:txBody>
      </p:sp>
      <p:sp>
        <p:nvSpPr>
          <p:cNvPr id="10" name="Holder 4">
            <a:extLst>
              <a:ext uri="{FF2B5EF4-FFF2-40B4-BE49-F238E27FC236}">
                <a16:creationId xmlns:a16="http://schemas.microsoft.com/office/drawing/2014/main" id="{0576873D-02B7-85F8-C706-77A3AFDD1C6C}"/>
              </a:ext>
            </a:extLst>
          </p:cNvPr>
          <p:cNvSpPr txBox="1">
            <a:spLocks/>
          </p:cNvSpPr>
          <p:nvPr userDrawn="1"/>
        </p:nvSpPr>
        <p:spPr>
          <a:xfrm>
            <a:off x="18448422" y="10850989"/>
            <a:ext cx="1098207" cy="282233"/>
          </a:xfrm>
          <a:prstGeom prst="rect">
            <a:avLst/>
          </a:prstGeom>
        </p:spPr>
        <p:txBody>
          <a:bodyPr lIns="0" tIns="0" rIns="0" bIns="0"/>
          <a:lstStyle>
            <a:defPPr>
              <a:defRPr kern="0"/>
            </a:defPPr>
            <a:lvl1pPr algn="l">
              <a:defRPr sz="1400">
                <a:solidFill>
                  <a:srgbClr val="00629B"/>
                </a:solidFill>
                <a:latin typeface="Arial" panose="020B0604020202020204" pitchFamily="34" charset="0"/>
                <a:cs typeface="Arial" panose="020B0604020202020204" pitchFamily="34" charset="0"/>
              </a:defRPr>
            </a:lvl1pPr>
          </a:lstStyle>
          <a:p>
            <a:pPr algn="r"/>
            <a:r>
              <a:rPr lang="en-US" sz="1400" b="1" dirty="0">
                <a:solidFill>
                  <a:schemeClr val="bg1"/>
                </a:solidFill>
                <a:latin typeface="Arial" panose="020B0604020202020204" pitchFamily="34" charset="0"/>
                <a:cs typeface="Arial" panose="020B0604020202020204" pitchFamily="34" charset="0"/>
              </a:rPr>
              <a:t>gsa2025.org</a:t>
            </a:r>
          </a:p>
        </p:txBody>
      </p:sp>
    </p:spTree>
    <p:extLst>
      <p:ext uri="{BB962C8B-B14F-4D97-AF65-F5344CB8AC3E}">
        <p14:creationId xmlns:p14="http://schemas.microsoft.com/office/powerpoint/2010/main" val="1965053563"/>
      </p:ext>
    </p:extLst>
  </p:cSld>
  <p:clrMapOvr>
    <a:masterClrMapping/>
  </p:clrMapOvr>
  <p:extLst>
    <p:ext uri="{DCECCB84-F9BA-43D5-87BE-67443E8EF086}">
      <p15:sldGuideLst xmlns:p15="http://schemas.microsoft.com/office/powerpoint/2012/main">
        <p15:guide id="1" orient="horz" pos="3562" userDrawn="1">
          <p15:clr>
            <a:srgbClr val="FBAE40"/>
          </p15:clr>
        </p15:guide>
        <p15:guide id="2" pos="633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imary Content Page B">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2ABDF16-1480-3248-968C-74B47DD3F958}"/>
              </a:ext>
            </a:extLst>
          </p:cNvPr>
          <p:cNvPicPr>
            <a:picLocks noChangeAspect="1"/>
          </p:cNvPicPr>
          <p:nvPr userDrawn="1"/>
        </p:nvPicPr>
        <p:blipFill>
          <a:blip r:embed="rId2"/>
          <a:stretch>
            <a:fillRect/>
          </a:stretch>
        </p:blipFill>
        <p:spPr>
          <a:xfrm>
            <a:off x="0" y="0"/>
            <a:ext cx="20104100" cy="11308556"/>
          </a:xfrm>
          <a:prstGeom prst="rect">
            <a:avLst/>
          </a:prstGeom>
        </p:spPr>
      </p:pic>
      <p:sp>
        <p:nvSpPr>
          <p:cNvPr id="3" name="Holder 2">
            <a:extLst>
              <a:ext uri="{FF2B5EF4-FFF2-40B4-BE49-F238E27FC236}">
                <a16:creationId xmlns:a16="http://schemas.microsoft.com/office/drawing/2014/main" id="{DE2BEFD4-E1DF-1527-3CEA-8909CB8C9160}"/>
              </a:ext>
            </a:extLst>
          </p:cNvPr>
          <p:cNvSpPr>
            <a:spLocks noGrp="1"/>
          </p:cNvSpPr>
          <p:nvPr>
            <p:ph type="title" hasCustomPrompt="1"/>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r>
              <a:rPr lang="en-US" dirty="0"/>
              <a:t>Title - 44pt Arial Bold</a:t>
            </a:r>
            <a:endParaRPr dirty="0"/>
          </a:p>
        </p:txBody>
      </p:sp>
      <p:sp>
        <p:nvSpPr>
          <p:cNvPr id="4" name="Holder 3">
            <a:extLst>
              <a:ext uri="{FF2B5EF4-FFF2-40B4-BE49-F238E27FC236}">
                <a16:creationId xmlns:a16="http://schemas.microsoft.com/office/drawing/2014/main" id="{BFFE8AE6-F8C5-0136-6F92-AC55C2648231}"/>
              </a:ext>
            </a:extLst>
          </p:cNvPr>
          <p:cNvSpPr>
            <a:spLocks noGrp="1"/>
          </p:cNvSpPr>
          <p:nvPr>
            <p:ph type="body" idx="1" hasCustomPrompt="1"/>
          </p:nvPr>
        </p:nvSpPr>
        <p:spPr>
          <a:xfrm>
            <a:off x="1005205" y="2132494"/>
            <a:ext cx="18071660" cy="633856"/>
          </a:xfrm>
          <a:prstGeom prst="rect">
            <a:avLst/>
          </a:prstGeom>
        </p:spPr>
        <p:txBody>
          <a:bodyPr lIns="0" tIns="0" rIns="0" bIns="0"/>
          <a:lstStyle>
            <a:lvl1pPr>
              <a:lnSpc>
                <a:spcPts val="3800"/>
              </a:lnSpc>
              <a:defRPr sz="2800">
                <a:solidFill>
                  <a:srgbClr val="333F48"/>
                </a:solidFill>
                <a:latin typeface="Arial" panose="020B0604020202020204" pitchFamily="34" charset="0"/>
                <a:cs typeface="Arial" panose="020B0604020202020204" pitchFamily="34" charset="0"/>
              </a:defRPr>
            </a:lvl1pPr>
          </a:lstStyle>
          <a:p>
            <a:pPr lvl="0"/>
            <a:r>
              <a:rPr lang="en-US" dirty="0"/>
              <a:t>Introduction - 28pt. Arial Regular. An intro is optional, and if included should not be long.</a:t>
            </a:r>
          </a:p>
        </p:txBody>
      </p:sp>
      <p:sp>
        <p:nvSpPr>
          <p:cNvPr id="5" name="Holder 3">
            <a:extLst>
              <a:ext uri="{FF2B5EF4-FFF2-40B4-BE49-F238E27FC236}">
                <a16:creationId xmlns:a16="http://schemas.microsoft.com/office/drawing/2014/main" id="{435E4496-40E2-91D3-DE89-A4B4BFEA9E32}"/>
              </a:ext>
            </a:extLst>
          </p:cNvPr>
          <p:cNvSpPr>
            <a:spLocks noGrp="1"/>
          </p:cNvSpPr>
          <p:nvPr>
            <p:ph type="subTitle" idx="4" hasCustomPrompt="1"/>
          </p:nvPr>
        </p:nvSpPr>
        <p:spPr>
          <a:xfrm>
            <a:off x="1005205" y="3420381"/>
            <a:ext cx="18071661" cy="461665"/>
          </a:xfrm>
          <a:prstGeom prst="rect">
            <a:avLst/>
          </a:prstGeom>
        </p:spPr>
        <p:txBody>
          <a:bodyPr wrap="square" lIns="0" tIns="0" rIns="0" bIns="0">
            <a:spAutoFit/>
          </a:bodyPr>
          <a:lstStyle>
            <a:lvl1pPr>
              <a:defRPr sz="3000" b="1" i="0">
                <a:solidFill>
                  <a:srgbClr val="333F48"/>
                </a:solidFill>
                <a:latin typeface="Arial" panose="020B0604020202020204" pitchFamily="34" charset="0"/>
                <a:cs typeface="Arial" panose="020B0604020202020204" pitchFamily="34" charset="0"/>
              </a:defRPr>
            </a:lvl1pPr>
          </a:lstStyle>
          <a:p>
            <a:pPr lvl="0"/>
            <a:r>
              <a:rPr lang="en-US" dirty="0"/>
              <a:t>Subhead 30pt Bold</a:t>
            </a:r>
          </a:p>
        </p:txBody>
      </p:sp>
      <p:sp>
        <p:nvSpPr>
          <p:cNvPr id="6" name="Holder 3">
            <a:extLst>
              <a:ext uri="{FF2B5EF4-FFF2-40B4-BE49-F238E27FC236}">
                <a16:creationId xmlns:a16="http://schemas.microsoft.com/office/drawing/2014/main" id="{E3E69D8C-CE18-2F0F-9FA4-A2FE77D5347B}"/>
              </a:ext>
            </a:extLst>
          </p:cNvPr>
          <p:cNvSpPr>
            <a:spLocks noGrp="1"/>
          </p:cNvSpPr>
          <p:nvPr>
            <p:ph type="body" idx="11" hasCustomPrompt="1"/>
          </p:nvPr>
        </p:nvSpPr>
        <p:spPr>
          <a:xfrm>
            <a:off x="1005205" y="4120588"/>
            <a:ext cx="18071661" cy="5056268"/>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pPr lvl="0"/>
            <a:r>
              <a:rPr lang="en-US" dirty="0"/>
              <a:t>Body text - 24pt Arial Regular</a:t>
            </a:r>
          </a:p>
        </p:txBody>
      </p:sp>
      <p:sp>
        <p:nvSpPr>
          <p:cNvPr id="7" name="Holder 3">
            <a:extLst>
              <a:ext uri="{FF2B5EF4-FFF2-40B4-BE49-F238E27FC236}">
                <a16:creationId xmlns:a16="http://schemas.microsoft.com/office/drawing/2014/main" id="{2A64DB0F-FE83-1F2C-13F3-E84D9816C697}"/>
              </a:ext>
            </a:extLst>
          </p:cNvPr>
          <p:cNvSpPr>
            <a:spLocks noGrp="1"/>
          </p:cNvSpPr>
          <p:nvPr>
            <p:ph type="body" idx="13" hasCustomPrompt="1"/>
          </p:nvPr>
        </p:nvSpPr>
        <p:spPr>
          <a:xfrm>
            <a:off x="994540" y="9371145"/>
            <a:ext cx="18071660" cy="643860"/>
          </a:xfrm>
          <a:prstGeom prst="rect">
            <a:avLst/>
          </a:prstGeom>
        </p:spPr>
        <p:txBody>
          <a:bodyPr lIns="0" tIns="0" rIns="0" bIns="0"/>
          <a:lstStyle>
            <a:lvl1pPr>
              <a:lnSpc>
                <a:spcPct val="100000"/>
              </a:lnSpc>
              <a:defRPr sz="2000" i="1">
                <a:solidFill>
                  <a:srgbClr val="333F48"/>
                </a:solidFill>
                <a:latin typeface="Arial" panose="020B0604020202020204" pitchFamily="34" charset="0"/>
                <a:cs typeface="Arial" panose="020B0604020202020204" pitchFamily="34" charset="0"/>
              </a:defRPr>
            </a:lvl1pPr>
          </a:lstStyle>
          <a:p>
            <a:r>
              <a:rPr lang="en-US" dirty="0"/>
              <a:t>Credit or footnote 20pt</a:t>
            </a:r>
          </a:p>
        </p:txBody>
      </p:sp>
      <p:pic>
        <p:nvPicPr>
          <p:cNvPr id="8" name="Picture 7">
            <a:extLst>
              <a:ext uri="{FF2B5EF4-FFF2-40B4-BE49-F238E27FC236}">
                <a16:creationId xmlns:a16="http://schemas.microsoft.com/office/drawing/2014/main" id="{4B09E170-EFFB-FC6D-3783-A629030E09FB}"/>
              </a:ext>
            </a:extLst>
          </p:cNvPr>
          <p:cNvPicPr>
            <a:picLocks noChangeAspect="1"/>
          </p:cNvPicPr>
          <p:nvPr userDrawn="1"/>
        </p:nvPicPr>
        <p:blipFill>
          <a:blip r:embed="rId3"/>
          <a:stretch>
            <a:fillRect/>
          </a:stretch>
        </p:blipFill>
        <p:spPr>
          <a:xfrm>
            <a:off x="16917347" y="539307"/>
            <a:ext cx="1944665" cy="340018"/>
          </a:xfrm>
          <a:prstGeom prst="rect">
            <a:avLst/>
          </a:prstGeom>
        </p:spPr>
      </p:pic>
      <p:pic>
        <p:nvPicPr>
          <p:cNvPr id="9" name="Picture 8">
            <a:extLst>
              <a:ext uri="{FF2B5EF4-FFF2-40B4-BE49-F238E27FC236}">
                <a16:creationId xmlns:a16="http://schemas.microsoft.com/office/drawing/2014/main" id="{C62E00B9-1565-A1BF-948D-D558CBDE70DC}"/>
              </a:ext>
            </a:extLst>
          </p:cNvPr>
          <p:cNvPicPr>
            <a:picLocks noChangeAspect="1"/>
          </p:cNvPicPr>
          <p:nvPr userDrawn="1"/>
        </p:nvPicPr>
        <p:blipFill>
          <a:blip r:embed="rId4"/>
          <a:stretch>
            <a:fillRect/>
          </a:stretch>
        </p:blipFill>
        <p:spPr>
          <a:xfrm>
            <a:off x="16196739" y="409355"/>
            <a:ext cx="558027" cy="565467"/>
          </a:xfrm>
          <a:prstGeom prst="rect">
            <a:avLst/>
          </a:prstGeom>
        </p:spPr>
      </p:pic>
      <p:sp>
        <p:nvSpPr>
          <p:cNvPr id="11" name="Holder 5">
            <a:extLst>
              <a:ext uri="{FF2B5EF4-FFF2-40B4-BE49-F238E27FC236}">
                <a16:creationId xmlns:a16="http://schemas.microsoft.com/office/drawing/2014/main" id="{8907BD30-BFC5-8CFE-8061-D6118823AFC7}"/>
              </a:ext>
            </a:extLst>
          </p:cNvPr>
          <p:cNvSpPr txBox="1">
            <a:spLocks/>
          </p:cNvSpPr>
          <p:nvPr userDrawn="1"/>
        </p:nvSpPr>
        <p:spPr>
          <a:xfrm>
            <a:off x="1005204" y="10517696"/>
            <a:ext cx="4623943" cy="565467"/>
          </a:xfrm>
          <a:prstGeom prst="rect">
            <a:avLst/>
          </a:prstGeom>
        </p:spPr>
        <p:txBody>
          <a:bodyPr lIns="0" tIns="0" rIns="0" bIns="0"/>
          <a:lstStyle>
            <a:defPPr>
              <a:defRPr kern="0"/>
            </a:defPPr>
            <a:lvl1pPr algn="r">
              <a:defRPr sz="1400">
                <a:solidFill>
                  <a:srgbClr val="333F48"/>
                </a:solidFill>
                <a:latin typeface="Arial" panose="020B0604020202020204" pitchFamily="34" charset="0"/>
                <a:cs typeface="Arial" panose="020B0604020202020204" pitchFamily="34" charset="0"/>
              </a:defRPr>
            </a:lvl1pPr>
          </a:lstStyle>
          <a:p>
            <a:pPr algn="l"/>
            <a:fld id="{B6F15528-21DE-4FAA-801E-634DDDAF4B2B}" type="slidenum">
              <a:rPr lang="en-US" smtClean="0"/>
              <a:pPr algn="l"/>
              <a:t>‹#›</a:t>
            </a:fld>
            <a:endParaRPr lang="en-US" dirty="0"/>
          </a:p>
        </p:txBody>
      </p:sp>
      <p:sp>
        <p:nvSpPr>
          <p:cNvPr id="13" name="Holder 4">
            <a:extLst>
              <a:ext uri="{FF2B5EF4-FFF2-40B4-BE49-F238E27FC236}">
                <a16:creationId xmlns:a16="http://schemas.microsoft.com/office/drawing/2014/main" id="{C09B0C66-242B-0E5F-A43E-BCA742FDEA4E}"/>
              </a:ext>
            </a:extLst>
          </p:cNvPr>
          <p:cNvSpPr txBox="1">
            <a:spLocks/>
          </p:cNvSpPr>
          <p:nvPr userDrawn="1"/>
        </p:nvSpPr>
        <p:spPr>
          <a:xfrm>
            <a:off x="18448422" y="10850989"/>
            <a:ext cx="1098207" cy="282233"/>
          </a:xfrm>
          <a:prstGeom prst="rect">
            <a:avLst/>
          </a:prstGeom>
        </p:spPr>
        <p:txBody>
          <a:bodyPr lIns="0" tIns="0" rIns="0" bIns="0"/>
          <a:lstStyle>
            <a:defPPr>
              <a:defRPr kern="0"/>
            </a:defPPr>
            <a:lvl1pPr algn="l">
              <a:defRPr sz="1400">
                <a:solidFill>
                  <a:srgbClr val="00629B"/>
                </a:solidFill>
                <a:latin typeface="Arial" panose="020B0604020202020204" pitchFamily="34" charset="0"/>
                <a:cs typeface="Arial" panose="020B0604020202020204" pitchFamily="34" charset="0"/>
              </a:defRPr>
            </a:lvl1pPr>
          </a:lstStyle>
          <a:p>
            <a:pPr algn="r"/>
            <a:r>
              <a:rPr lang="en-US" sz="1400" b="1" dirty="0">
                <a:solidFill>
                  <a:schemeClr val="bg1"/>
                </a:solidFill>
                <a:latin typeface="Arial" panose="020B0604020202020204" pitchFamily="34" charset="0"/>
                <a:cs typeface="Arial" panose="020B0604020202020204" pitchFamily="34" charset="0"/>
              </a:rPr>
              <a:t>gsa2025.org</a:t>
            </a:r>
          </a:p>
        </p:txBody>
      </p:sp>
    </p:spTree>
    <p:extLst>
      <p:ext uri="{BB962C8B-B14F-4D97-AF65-F5344CB8AC3E}">
        <p14:creationId xmlns:p14="http://schemas.microsoft.com/office/powerpoint/2010/main" val="4236604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imary Content Page C">
    <p:spTree>
      <p:nvGrpSpPr>
        <p:cNvPr id="1" name=""/>
        <p:cNvGrpSpPr/>
        <p:nvPr/>
      </p:nvGrpSpPr>
      <p:grpSpPr>
        <a:xfrm>
          <a:off x="0" y="0"/>
          <a:ext cx="0" cy="0"/>
          <a:chOff x="0" y="0"/>
          <a:chExt cx="0" cy="0"/>
        </a:xfrm>
      </p:grpSpPr>
      <p:sp>
        <p:nvSpPr>
          <p:cNvPr id="25" name="Holder 2">
            <a:extLst>
              <a:ext uri="{FF2B5EF4-FFF2-40B4-BE49-F238E27FC236}">
                <a16:creationId xmlns:a16="http://schemas.microsoft.com/office/drawing/2014/main" id="{1813EF48-5F41-4244-ABB5-5E8A1D493DCF}"/>
              </a:ext>
            </a:extLst>
          </p:cNvPr>
          <p:cNvSpPr>
            <a:spLocks noGrp="1"/>
          </p:cNvSpPr>
          <p:nvPr>
            <p:ph type="title" hasCustomPrompt="1"/>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r>
              <a:rPr lang="en-US" dirty="0"/>
              <a:t>Title - 44pt Arial Bold</a:t>
            </a:r>
            <a:endParaRPr dirty="0"/>
          </a:p>
        </p:txBody>
      </p:sp>
      <p:sp>
        <p:nvSpPr>
          <p:cNvPr id="26" name="Holder 3">
            <a:extLst>
              <a:ext uri="{FF2B5EF4-FFF2-40B4-BE49-F238E27FC236}">
                <a16:creationId xmlns:a16="http://schemas.microsoft.com/office/drawing/2014/main" id="{0F39444D-AFC2-CB4C-B3DB-66D2ED374E6D}"/>
              </a:ext>
            </a:extLst>
          </p:cNvPr>
          <p:cNvSpPr>
            <a:spLocks noGrp="1"/>
          </p:cNvSpPr>
          <p:nvPr>
            <p:ph type="body" idx="1" hasCustomPrompt="1"/>
          </p:nvPr>
        </p:nvSpPr>
        <p:spPr>
          <a:xfrm>
            <a:off x="1005205" y="2132494"/>
            <a:ext cx="18071660" cy="633856"/>
          </a:xfrm>
          <a:prstGeom prst="rect">
            <a:avLst/>
          </a:prstGeom>
        </p:spPr>
        <p:txBody>
          <a:bodyPr lIns="0" tIns="0" rIns="0" bIns="0"/>
          <a:lstStyle>
            <a:lvl1pPr>
              <a:lnSpc>
                <a:spcPts val="3800"/>
              </a:lnSpc>
              <a:defRPr sz="2800">
                <a:solidFill>
                  <a:srgbClr val="333F48"/>
                </a:solidFill>
                <a:latin typeface="Arial" panose="020B0604020202020204" pitchFamily="34" charset="0"/>
                <a:cs typeface="Arial" panose="020B0604020202020204" pitchFamily="34" charset="0"/>
              </a:defRPr>
            </a:lvl1pPr>
          </a:lstStyle>
          <a:p>
            <a:pPr lvl="0"/>
            <a:r>
              <a:rPr lang="en-US" dirty="0"/>
              <a:t>Introduction - 28pt. Arial Regular. An intro is optional, and if included should not be long.</a:t>
            </a:r>
          </a:p>
        </p:txBody>
      </p:sp>
      <p:sp>
        <p:nvSpPr>
          <p:cNvPr id="41" name="TextBox 40">
            <a:extLst>
              <a:ext uri="{FF2B5EF4-FFF2-40B4-BE49-F238E27FC236}">
                <a16:creationId xmlns:a16="http://schemas.microsoft.com/office/drawing/2014/main" id="{B2542983-AE47-EF46-8D48-C48026E2F1EC}"/>
              </a:ext>
            </a:extLst>
          </p:cNvPr>
          <p:cNvSpPr txBox="1"/>
          <p:nvPr userDrawn="1"/>
        </p:nvSpPr>
        <p:spPr>
          <a:xfrm>
            <a:off x="1591897" y="5130981"/>
            <a:ext cx="5126654" cy="307777"/>
          </a:xfrm>
          <a:prstGeom prst="rect">
            <a:avLst/>
          </a:prstGeom>
          <a:noFill/>
        </p:spPr>
        <p:txBody>
          <a:bodyPr wrap="square" lIns="0" tIns="0" rIns="0" bIns="0" rtlCol="0">
            <a:spAutoFit/>
          </a:bodyPr>
          <a:lstStyle/>
          <a:p>
            <a:pPr algn="ctr"/>
            <a:r>
              <a:rPr lang="en-US" sz="2000" dirty="0">
                <a:solidFill>
                  <a:schemeClr val="bg1"/>
                </a:solidFill>
                <a:latin typeface="Arial" panose="020B0604020202020204" pitchFamily="34" charset="0"/>
                <a:cs typeface="Arial" panose="020B0604020202020204" pitchFamily="34" charset="0"/>
              </a:rPr>
              <a:t>IN GRANTS</a:t>
            </a:r>
          </a:p>
        </p:txBody>
      </p:sp>
      <p:sp>
        <p:nvSpPr>
          <p:cNvPr id="43" name="Holder 3">
            <a:extLst>
              <a:ext uri="{FF2B5EF4-FFF2-40B4-BE49-F238E27FC236}">
                <a16:creationId xmlns:a16="http://schemas.microsoft.com/office/drawing/2014/main" id="{EBBC414E-13C5-6949-9B9D-FB2C9BBB419F}"/>
              </a:ext>
            </a:extLst>
          </p:cNvPr>
          <p:cNvSpPr>
            <a:spLocks noGrp="1"/>
          </p:cNvSpPr>
          <p:nvPr>
            <p:ph type="subTitle" idx="4" hasCustomPrompt="1"/>
          </p:nvPr>
        </p:nvSpPr>
        <p:spPr>
          <a:xfrm>
            <a:off x="1005205" y="3420381"/>
            <a:ext cx="18071661" cy="461665"/>
          </a:xfrm>
          <a:prstGeom prst="rect">
            <a:avLst/>
          </a:prstGeom>
        </p:spPr>
        <p:txBody>
          <a:bodyPr wrap="square" lIns="0" tIns="0" rIns="0" bIns="0">
            <a:spAutoFit/>
          </a:bodyPr>
          <a:lstStyle>
            <a:lvl1pPr>
              <a:defRPr sz="3000" b="1" i="0">
                <a:solidFill>
                  <a:srgbClr val="333F48"/>
                </a:solidFill>
                <a:latin typeface="Arial" panose="020B0604020202020204" pitchFamily="34" charset="0"/>
                <a:cs typeface="Arial" panose="020B0604020202020204" pitchFamily="34" charset="0"/>
              </a:defRPr>
            </a:lvl1pPr>
          </a:lstStyle>
          <a:p>
            <a:pPr lvl="0"/>
            <a:r>
              <a:rPr lang="en-US" dirty="0"/>
              <a:t>Subhead 30pt Bold</a:t>
            </a:r>
          </a:p>
        </p:txBody>
      </p:sp>
      <p:sp>
        <p:nvSpPr>
          <p:cNvPr id="44" name="Holder 3">
            <a:extLst>
              <a:ext uri="{FF2B5EF4-FFF2-40B4-BE49-F238E27FC236}">
                <a16:creationId xmlns:a16="http://schemas.microsoft.com/office/drawing/2014/main" id="{E70877B7-9626-B44B-B6AB-065297B18AF2}"/>
              </a:ext>
            </a:extLst>
          </p:cNvPr>
          <p:cNvSpPr>
            <a:spLocks noGrp="1"/>
          </p:cNvSpPr>
          <p:nvPr>
            <p:ph type="body" idx="11" hasCustomPrompt="1"/>
          </p:nvPr>
        </p:nvSpPr>
        <p:spPr>
          <a:xfrm>
            <a:off x="1005205" y="4120588"/>
            <a:ext cx="18071661" cy="5056268"/>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pPr lvl="0"/>
            <a:r>
              <a:rPr lang="en-US" dirty="0"/>
              <a:t>Body text - 24pt Arial Regular</a:t>
            </a:r>
          </a:p>
        </p:txBody>
      </p:sp>
      <p:sp>
        <p:nvSpPr>
          <p:cNvPr id="7" name="Holder 3">
            <a:extLst>
              <a:ext uri="{FF2B5EF4-FFF2-40B4-BE49-F238E27FC236}">
                <a16:creationId xmlns:a16="http://schemas.microsoft.com/office/drawing/2014/main" id="{97C7F144-E3FD-5D46-A6E2-9B8B4410412A}"/>
              </a:ext>
            </a:extLst>
          </p:cNvPr>
          <p:cNvSpPr>
            <a:spLocks noGrp="1"/>
          </p:cNvSpPr>
          <p:nvPr>
            <p:ph type="body" idx="13" hasCustomPrompt="1"/>
          </p:nvPr>
        </p:nvSpPr>
        <p:spPr>
          <a:xfrm>
            <a:off x="994540" y="9371145"/>
            <a:ext cx="18071660" cy="643860"/>
          </a:xfrm>
          <a:prstGeom prst="rect">
            <a:avLst/>
          </a:prstGeom>
        </p:spPr>
        <p:txBody>
          <a:bodyPr lIns="0" tIns="0" rIns="0" bIns="0"/>
          <a:lstStyle>
            <a:lvl1pPr>
              <a:lnSpc>
                <a:spcPct val="100000"/>
              </a:lnSpc>
              <a:defRPr sz="2000" i="1">
                <a:solidFill>
                  <a:srgbClr val="333F48"/>
                </a:solidFill>
                <a:latin typeface="Arial" panose="020B0604020202020204" pitchFamily="34" charset="0"/>
                <a:cs typeface="Arial" panose="020B0604020202020204" pitchFamily="34" charset="0"/>
              </a:defRPr>
            </a:lvl1pPr>
          </a:lstStyle>
          <a:p>
            <a:r>
              <a:rPr lang="en-US" dirty="0"/>
              <a:t>Credit or footnote 20pt</a:t>
            </a:r>
          </a:p>
        </p:txBody>
      </p:sp>
    </p:spTree>
    <p:extLst>
      <p:ext uri="{BB962C8B-B14F-4D97-AF65-F5344CB8AC3E}">
        <p14:creationId xmlns:p14="http://schemas.microsoft.com/office/powerpoint/2010/main" val="369281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lide 4">
    <p:spTree>
      <p:nvGrpSpPr>
        <p:cNvPr id="1" name=""/>
        <p:cNvGrpSpPr/>
        <p:nvPr/>
      </p:nvGrpSpPr>
      <p:grpSpPr>
        <a:xfrm>
          <a:off x="0" y="0"/>
          <a:ext cx="0" cy="0"/>
          <a:chOff x="0" y="0"/>
          <a:chExt cx="0" cy="0"/>
        </a:xfrm>
      </p:grpSpPr>
      <p:sp>
        <p:nvSpPr>
          <p:cNvPr id="25" name="Holder 2">
            <a:extLst>
              <a:ext uri="{FF2B5EF4-FFF2-40B4-BE49-F238E27FC236}">
                <a16:creationId xmlns:a16="http://schemas.microsoft.com/office/drawing/2014/main" id="{1813EF48-5F41-4244-ABB5-5E8A1D493DCF}"/>
              </a:ext>
            </a:extLst>
          </p:cNvPr>
          <p:cNvSpPr>
            <a:spLocks noGrp="1"/>
          </p:cNvSpPr>
          <p:nvPr>
            <p:ph type="title"/>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endParaRPr dirty="0"/>
          </a:p>
        </p:txBody>
      </p:sp>
      <p:sp>
        <p:nvSpPr>
          <p:cNvPr id="43" name="Holder 3">
            <a:extLst>
              <a:ext uri="{FF2B5EF4-FFF2-40B4-BE49-F238E27FC236}">
                <a16:creationId xmlns:a16="http://schemas.microsoft.com/office/drawing/2014/main" id="{EBBC414E-13C5-6949-9B9D-FB2C9BBB419F}"/>
              </a:ext>
            </a:extLst>
          </p:cNvPr>
          <p:cNvSpPr>
            <a:spLocks noGrp="1"/>
          </p:cNvSpPr>
          <p:nvPr>
            <p:ph type="subTitle" idx="4"/>
          </p:nvPr>
        </p:nvSpPr>
        <p:spPr>
          <a:xfrm>
            <a:off x="7998106" y="2586490"/>
            <a:ext cx="11078760" cy="461665"/>
          </a:xfrm>
          <a:prstGeom prst="rect">
            <a:avLst/>
          </a:prstGeom>
        </p:spPr>
        <p:txBody>
          <a:bodyPr wrap="square" lIns="0" tIns="0" rIns="0" bIns="0">
            <a:spAutoFit/>
          </a:bodyPr>
          <a:lstStyle>
            <a:lvl1pPr>
              <a:defRPr sz="3000" b="1" i="0">
                <a:solidFill>
                  <a:srgbClr val="333F48"/>
                </a:solidFill>
                <a:latin typeface="Arial" panose="020B0604020202020204" pitchFamily="34" charset="0"/>
                <a:cs typeface="Arial" panose="020B0604020202020204" pitchFamily="34" charset="0"/>
              </a:defRPr>
            </a:lvl1pPr>
          </a:lstStyle>
          <a:p>
            <a:endParaRPr dirty="0"/>
          </a:p>
        </p:txBody>
      </p:sp>
      <p:sp>
        <p:nvSpPr>
          <p:cNvPr id="44" name="Holder 3">
            <a:extLst>
              <a:ext uri="{FF2B5EF4-FFF2-40B4-BE49-F238E27FC236}">
                <a16:creationId xmlns:a16="http://schemas.microsoft.com/office/drawing/2014/main" id="{E70877B7-9626-B44B-B6AB-065297B18AF2}"/>
              </a:ext>
            </a:extLst>
          </p:cNvPr>
          <p:cNvSpPr>
            <a:spLocks noGrp="1"/>
          </p:cNvSpPr>
          <p:nvPr>
            <p:ph type="body" idx="11"/>
          </p:nvPr>
        </p:nvSpPr>
        <p:spPr>
          <a:xfrm>
            <a:off x="7998106" y="3310360"/>
            <a:ext cx="11078760" cy="5875204"/>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endParaRPr dirty="0"/>
          </a:p>
        </p:txBody>
      </p:sp>
      <p:sp>
        <p:nvSpPr>
          <p:cNvPr id="19" name="Holder 3">
            <a:extLst>
              <a:ext uri="{FF2B5EF4-FFF2-40B4-BE49-F238E27FC236}">
                <a16:creationId xmlns:a16="http://schemas.microsoft.com/office/drawing/2014/main" id="{BAF413D3-275E-3D4F-B975-F1B4FAFD1136}"/>
              </a:ext>
            </a:extLst>
          </p:cNvPr>
          <p:cNvSpPr>
            <a:spLocks noGrp="1"/>
          </p:cNvSpPr>
          <p:nvPr>
            <p:ph sz="half" idx="2"/>
          </p:nvPr>
        </p:nvSpPr>
        <p:spPr>
          <a:xfrm>
            <a:off x="1005204" y="2586490"/>
            <a:ext cx="6639180" cy="7178986"/>
          </a:xfrm>
          <a:prstGeom prst="rect">
            <a:avLst/>
          </a:prstGeom>
        </p:spPr>
        <p:txBody>
          <a:bodyPr wrap="square" lIns="0" tIns="0" rIns="0" bIns="0">
            <a:spAutoFit/>
          </a:bodyPr>
          <a:lstStyle>
            <a:lvl1pPr>
              <a:defRPr/>
            </a:lvl1pPr>
          </a:lstStyle>
          <a:p>
            <a:endParaRPr dirty="0"/>
          </a:p>
        </p:txBody>
      </p:sp>
      <p:sp>
        <p:nvSpPr>
          <p:cNvPr id="7" name="Holder 3">
            <a:extLst>
              <a:ext uri="{FF2B5EF4-FFF2-40B4-BE49-F238E27FC236}">
                <a16:creationId xmlns:a16="http://schemas.microsoft.com/office/drawing/2014/main" id="{0BE98B2C-5310-8E4F-90B1-1DF93993FFB4}"/>
              </a:ext>
            </a:extLst>
          </p:cNvPr>
          <p:cNvSpPr>
            <a:spLocks noGrp="1"/>
          </p:cNvSpPr>
          <p:nvPr>
            <p:ph type="body" idx="13"/>
          </p:nvPr>
        </p:nvSpPr>
        <p:spPr>
          <a:xfrm>
            <a:off x="7998106" y="9371145"/>
            <a:ext cx="11275048" cy="461665"/>
          </a:xfrm>
          <a:prstGeom prst="rect">
            <a:avLst/>
          </a:prstGeom>
        </p:spPr>
        <p:txBody>
          <a:bodyPr lIns="0" tIns="0" rIns="0" bIns="0"/>
          <a:lstStyle>
            <a:lvl1pPr>
              <a:lnSpc>
                <a:spcPct val="100000"/>
              </a:lnSpc>
              <a:defRPr sz="2000" i="1">
                <a:solidFill>
                  <a:srgbClr val="333F48"/>
                </a:solidFill>
                <a:latin typeface="Arial" panose="020B0604020202020204" pitchFamily="34" charset="0"/>
                <a:cs typeface="Arial" panose="020B0604020202020204" pitchFamily="34" charset="0"/>
              </a:defRPr>
            </a:lvl1pPr>
          </a:lstStyle>
          <a:p>
            <a:endParaRPr lang="en-US" dirty="0"/>
          </a:p>
        </p:txBody>
      </p:sp>
    </p:spTree>
    <p:extLst>
      <p:ext uri="{BB962C8B-B14F-4D97-AF65-F5344CB8AC3E}">
        <p14:creationId xmlns:p14="http://schemas.microsoft.com/office/powerpoint/2010/main" val="32236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Images">
    <p:spTree>
      <p:nvGrpSpPr>
        <p:cNvPr id="1" name=""/>
        <p:cNvGrpSpPr/>
        <p:nvPr/>
      </p:nvGrpSpPr>
      <p:grpSpPr>
        <a:xfrm>
          <a:off x="0" y="0"/>
          <a:ext cx="0" cy="0"/>
          <a:chOff x="0" y="0"/>
          <a:chExt cx="0" cy="0"/>
        </a:xfrm>
      </p:grpSpPr>
      <p:sp>
        <p:nvSpPr>
          <p:cNvPr id="25" name="Holder 2">
            <a:extLst>
              <a:ext uri="{FF2B5EF4-FFF2-40B4-BE49-F238E27FC236}">
                <a16:creationId xmlns:a16="http://schemas.microsoft.com/office/drawing/2014/main" id="{1813EF48-5F41-4244-ABB5-5E8A1D493DCF}"/>
              </a:ext>
            </a:extLst>
          </p:cNvPr>
          <p:cNvSpPr>
            <a:spLocks noGrp="1"/>
          </p:cNvSpPr>
          <p:nvPr>
            <p:ph type="title"/>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endParaRPr dirty="0"/>
          </a:p>
        </p:txBody>
      </p:sp>
      <p:sp>
        <p:nvSpPr>
          <p:cNvPr id="44" name="Holder 3">
            <a:extLst>
              <a:ext uri="{FF2B5EF4-FFF2-40B4-BE49-F238E27FC236}">
                <a16:creationId xmlns:a16="http://schemas.microsoft.com/office/drawing/2014/main" id="{E70877B7-9626-B44B-B6AB-065297B18AF2}"/>
              </a:ext>
            </a:extLst>
          </p:cNvPr>
          <p:cNvSpPr>
            <a:spLocks noGrp="1"/>
          </p:cNvSpPr>
          <p:nvPr>
            <p:ph type="body" idx="11"/>
          </p:nvPr>
        </p:nvSpPr>
        <p:spPr>
          <a:xfrm>
            <a:off x="1005204" y="9351818"/>
            <a:ext cx="18071662" cy="413658"/>
          </a:xfrm>
          <a:prstGeom prst="rect">
            <a:avLst/>
          </a:prstGeom>
        </p:spPr>
        <p:txBody>
          <a:bodyPr lIns="0" tIns="0" rIns="0" bIns="0"/>
          <a:lstStyle>
            <a:lvl1pPr>
              <a:lnSpc>
                <a:spcPts val="3400"/>
              </a:lnSpc>
              <a:spcAft>
                <a:spcPts val="800"/>
              </a:spcAft>
              <a:defRPr sz="1800" i="1">
                <a:solidFill>
                  <a:srgbClr val="333F48"/>
                </a:solidFill>
                <a:latin typeface="Arial" panose="020B0604020202020204" pitchFamily="34" charset="0"/>
                <a:cs typeface="Arial" panose="020B0604020202020204" pitchFamily="34" charset="0"/>
              </a:defRPr>
            </a:lvl1pPr>
          </a:lstStyle>
          <a:p>
            <a:endParaRPr dirty="0"/>
          </a:p>
        </p:txBody>
      </p:sp>
      <p:sp>
        <p:nvSpPr>
          <p:cNvPr id="19" name="Holder 3">
            <a:extLst>
              <a:ext uri="{FF2B5EF4-FFF2-40B4-BE49-F238E27FC236}">
                <a16:creationId xmlns:a16="http://schemas.microsoft.com/office/drawing/2014/main" id="{BAF413D3-275E-3D4F-B975-F1B4FAFD1136}"/>
              </a:ext>
            </a:extLst>
          </p:cNvPr>
          <p:cNvSpPr>
            <a:spLocks noGrp="1"/>
          </p:cNvSpPr>
          <p:nvPr>
            <p:ph sz="half" idx="2"/>
          </p:nvPr>
        </p:nvSpPr>
        <p:spPr>
          <a:xfrm>
            <a:off x="1027237" y="4657578"/>
            <a:ext cx="4186706" cy="4065282"/>
          </a:xfrm>
          <a:prstGeom prst="rect">
            <a:avLst/>
          </a:prstGeom>
        </p:spPr>
        <p:txBody>
          <a:bodyPr wrap="square" lIns="0" tIns="0" rIns="0" bIns="0">
            <a:spAutoFit/>
          </a:bodyPr>
          <a:lstStyle>
            <a:lvl1pPr>
              <a:defRPr/>
            </a:lvl1pPr>
          </a:lstStyle>
          <a:p>
            <a:endParaRPr dirty="0"/>
          </a:p>
        </p:txBody>
      </p:sp>
      <p:sp>
        <p:nvSpPr>
          <p:cNvPr id="6" name="Holder 3">
            <a:extLst>
              <a:ext uri="{FF2B5EF4-FFF2-40B4-BE49-F238E27FC236}">
                <a16:creationId xmlns:a16="http://schemas.microsoft.com/office/drawing/2014/main" id="{A34E45D3-1FEB-8943-B21B-769A9DE62F8F}"/>
              </a:ext>
            </a:extLst>
          </p:cNvPr>
          <p:cNvSpPr>
            <a:spLocks noGrp="1"/>
          </p:cNvSpPr>
          <p:nvPr>
            <p:ph type="body" idx="12"/>
          </p:nvPr>
        </p:nvSpPr>
        <p:spPr>
          <a:xfrm>
            <a:off x="1027236" y="2586490"/>
            <a:ext cx="18049630" cy="1833110"/>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endParaRPr dirty="0"/>
          </a:p>
        </p:txBody>
      </p:sp>
      <p:sp>
        <p:nvSpPr>
          <p:cNvPr id="7" name="Holder 3">
            <a:extLst>
              <a:ext uri="{FF2B5EF4-FFF2-40B4-BE49-F238E27FC236}">
                <a16:creationId xmlns:a16="http://schemas.microsoft.com/office/drawing/2014/main" id="{621952C3-CDC2-EF4A-9348-E4B0A77937C0}"/>
              </a:ext>
            </a:extLst>
          </p:cNvPr>
          <p:cNvSpPr>
            <a:spLocks noGrp="1"/>
          </p:cNvSpPr>
          <p:nvPr>
            <p:ph sz="half" idx="13"/>
          </p:nvPr>
        </p:nvSpPr>
        <p:spPr>
          <a:xfrm>
            <a:off x="5673987" y="4657578"/>
            <a:ext cx="4186706" cy="4065282"/>
          </a:xfrm>
          <a:prstGeom prst="rect">
            <a:avLst/>
          </a:prstGeom>
        </p:spPr>
        <p:txBody>
          <a:bodyPr wrap="square" lIns="0" tIns="0" rIns="0" bIns="0">
            <a:spAutoFit/>
          </a:bodyPr>
          <a:lstStyle>
            <a:lvl1pPr>
              <a:defRPr/>
            </a:lvl1pPr>
          </a:lstStyle>
          <a:p>
            <a:endParaRPr dirty="0"/>
          </a:p>
        </p:txBody>
      </p:sp>
      <p:sp>
        <p:nvSpPr>
          <p:cNvPr id="9" name="Holder 3">
            <a:extLst>
              <a:ext uri="{FF2B5EF4-FFF2-40B4-BE49-F238E27FC236}">
                <a16:creationId xmlns:a16="http://schemas.microsoft.com/office/drawing/2014/main" id="{D0DCE788-9729-CA4A-927E-72926D496B08}"/>
              </a:ext>
            </a:extLst>
          </p:cNvPr>
          <p:cNvSpPr>
            <a:spLocks noGrp="1"/>
          </p:cNvSpPr>
          <p:nvPr>
            <p:ph sz="half" idx="14"/>
          </p:nvPr>
        </p:nvSpPr>
        <p:spPr>
          <a:xfrm>
            <a:off x="14890159" y="4628278"/>
            <a:ext cx="4186706" cy="4065282"/>
          </a:xfrm>
          <a:prstGeom prst="rect">
            <a:avLst/>
          </a:prstGeom>
        </p:spPr>
        <p:txBody>
          <a:bodyPr wrap="square" lIns="0" tIns="0" rIns="0" bIns="0">
            <a:spAutoFit/>
          </a:bodyPr>
          <a:lstStyle>
            <a:lvl1pPr>
              <a:defRPr/>
            </a:lvl1pPr>
          </a:lstStyle>
          <a:p>
            <a:endParaRPr dirty="0"/>
          </a:p>
        </p:txBody>
      </p:sp>
      <p:sp>
        <p:nvSpPr>
          <p:cNvPr id="10" name="Holder 3">
            <a:extLst>
              <a:ext uri="{FF2B5EF4-FFF2-40B4-BE49-F238E27FC236}">
                <a16:creationId xmlns:a16="http://schemas.microsoft.com/office/drawing/2014/main" id="{6A17E584-2090-7743-9AF3-45F6E2F85E54}"/>
              </a:ext>
            </a:extLst>
          </p:cNvPr>
          <p:cNvSpPr>
            <a:spLocks noGrp="1"/>
          </p:cNvSpPr>
          <p:nvPr>
            <p:ph sz="half" idx="15"/>
          </p:nvPr>
        </p:nvSpPr>
        <p:spPr>
          <a:xfrm>
            <a:off x="10282073" y="4643723"/>
            <a:ext cx="4186706" cy="4065282"/>
          </a:xfrm>
          <a:prstGeom prst="rect">
            <a:avLst/>
          </a:prstGeom>
        </p:spPr>
        <p:txBody>
          <a:bodyPr wrap="square" lIns="0" tIns="0" rIns="0" bIns="0">
            <a:spAutoFit/>
          </a:bodyPr>
          <a:lstStyle>
            <a:lvl1pPr>
              <a:defRPr/>
            </a:lvl1pPr>
          </a:lstStyle>
          <a:p>
            <a:endParaRPr dirty="0"/>
          </a:p>
        </p:txBody>
      </p:sp>
    </p:spTree>
    <p:extLst>
      <p:ext uri="{BB962C8B-B14F-4D97-AF65-F5344CB8AC3E}">
        <p14:creationId xmlns:p14="http://schemas.microsoft.com/office/powerpoint/2010/main" val="103444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Large Image">
    <p:spTree>
      <p:nvGrpSpPr>
        <p:cNvPr id="1" name=""/>
        <p:cNvGrpSpPr/>
        <p:nvPr/>
      </p:nvGrpSpPr>
      <p:grpSpPr>
        <a:xfrm>
          <a:off x="0" y="0"/>
          <a:ext cx="0" cy="0"/>
          <a:chOff x="0" y="0"/>
          <a:chExt cx="0" cy="0"/>
        </a:xfrm>
      </p:grpSpPr>
      <p:sp>
        <p:nvSpPr>
          <p:cNvPr id="25" name="Holder 2">
            <a:extLst>
              <a:ext uri="{FF2B5EF4-FFF2-40B4-BE49-F238E27FC236}">
                <a16:creationId xmlns:a16="http://schemas.microsoft.com/office/drawing/2014/main" id="{1813EF48-5F41-4244-ABB5-5E8A1D493DCF}"/>
              </a:ext>
            </a:extLst>
          </p:cNvPr>
          <p:cNvSpPr>
            <a:spLocks noGrp="1"/>
          </p:cNvSpPr>
          <p:nvPr>
            <p:ph type="title"/>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endParaRPr dirty="0"/>
          </a:p>
        </p:txBody>
      </p:sp>
      <p:sp>
        <p:nvSpPr>
          <p:cNvPr id="44" name="Holder 3">
            <a:extLst>
              <a:ext uri="{FF2B5EF4-FFF2-40B4-BE49-F238E27FC236}">
                <a16:creationId xmlns:a16="http://schemas.microsoft.com/office/drawing/2014/main" id="{E70877B7-9626-B44B-B6AB-065297B18AF2}"/>
              </a:ext>
            </a:extLst>
          </p:cNvPr>
          <p:cNvSpPr>
            <a:spLocks noGrp="1"/>
          </p:cNvSpPr>
          <p:nvPr>
            <p:ph type="body" idx="11"/>
          </p:nvPr>
        </p:nvSpPr>
        <p:spPr>
          <a:xfrm>
            <a:off x="1005204" y="9351818"/>
            <a:ext cx="18071662" cy="413658"/>
          </a:xfrm>
          <a:prstGeom prst="rect">
            <a:avLst/>
          </a:prstGeom>
        </p:spPr>
        <p:txBody>
          <a:bodyPr lIns="0" tIns="0" rIns="0" bIns="0"/>
          <a:lstStyle>
            <a:lvl1pPr>
              <a:lnSpc>
                <a:spcPts val="3400"/>
              </a:lnSpc>
              <a:spcAft>
                <a:spcPts val="800"/>
              </a:spcAft>
              <a:defRPr sz="1800" i="1">
                <a:solidFill>
                  <a:srgbClr val="333F48"/>
                </a:solidFill>
                <a:latin typeface="Arial" panose="020B0604020202020204" pitchFamily="34" charset="0"/>
                <a:cs typeface="Arial" panose="020B0604020202020204" pitchFamily="34" charset="0"/>
              </a:defRPr>
            </a:lvl1pPr>
          </a:lstStyle>
          <a:p>
            <a:endParaRPr dirty="0"/>
          </a:p>
        </p:txBody>
      </p:sp>
      <p:sp>
        <p:nvSpPr>
          <p:cNvPr id="19" name="Holder 3">
            <a:extLst>
              <a:ext uri="{FF2B5EF4-FFF2-40B4-BE49-F238E27FC236}">
                <a16:creationId xmlns:a16="http://schemas.microsoft.com/office/drawing/2014/main" id="{BAF413D3-275E-3D4F-B975-F1B4FAFD1136}"/>
              </a:ext>
            </a:extLst>
          </p:cNvPr>
          <p:cNvSpPr>
            <a:spLocks noGrp="1"/>
          </p:cNvSpPr>
          <p:nvPr>
            <p:ph sz="half" idx="2"/>
          </p:nvPr>
        </p:nvSpPr>
        <p:spPr>
          <a:xfrm>
            <a:off x="1005204" y="2586490"/>
            <a:ext cx="18071660" cy="6626783"/>
          </a:xfrm>
          <a:prstGeom prst="rect">
            <a:avLst/>
          </a:prstGeom>
        </p:spPr>
        <p:txBody>
          <a:bodyPr wrap="square" lIns="0" tIns="0" rIns="0" bIns="0">
            <a:spAutoFit/>
          </a:bodyPr>
          <a:lstStyle>
            <a:lvl1pPr>
              <a:defRPr/>
            </a:lvl1pPr>
          </a:lstStyle>
          <a:p>
            <a:endParaRPr dirty="0"/>
          </a:p>
        </p:txBody>
      </p:sp>
    </p:spTree>
    <p:extLst>
      <p:ext uri="{BB962C8B-B14F-4D97-AF65-F5344CB8AC3E}">
        <p14:creationId xmlns:p14="http://schemas.microsoft.com/office/powerpoint/2010/main" val="247315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closure Page A">
    <p:spTree>
      <p:nvGrpSpPr>
        <p:cNvPr id="1" name=""/>
        <p:cNvGrpSpPr/>
        <p:nvPr/>
      </p:nvGrpSpPr>
      <p:grpSpPr>
        <a:xfrm>
          <a:off x="0" y="0"/>
          <a:ext cx="0" cy="0"/>
          <a:chOff x="0" y="0"/>
          <a:chExt cx="0" cy="0"/>
        </a:xfrm>
      </p:grpSpPr>
      <p:sp>
        <p:nvSpPr>
          <p:cNvPr id="52" name="Holder 3">
            <a:extLst>
              <a:ext uri="{FF2B5EF4-FFF2-40B4-BE49-F238E27FC236}">
                <a16:creationId xmlns:a16="http://schemas.microsoft.com/office/drawing/2014/main" id="{7CCFECDE-6857-F343-BE74-FBD49F02A5E3}"/>
              </a:ext>
            </a:extLst>
          </p:cNvPr>
          <p:cNvSpPr>
            <a:spLocks noGrp="1"/>
          </p:cNvSpPr>
          <p:nvPr>
            <p:ph type="body" idx="17"/>
          </p:nvPr>
        </p:nvSpPr>
        <p:spPr>
          <a:xfrm>
            <a:off x="10393322" y="2638523"/>
            <a:ext cx="8683542" cy="1010256"/>
          </a:xfrm>
          <a:prstGeom prst="rect">
            <a:avLst/>
          </a:prstGeom>
        </p:spPr>
        <p:txBody>
          <a:bodyPr lIns="0" tIns="0" rIns="0" bIns="0"/>
          <a:lstStyle>
            <a:lvl1pPr>
              <a:lnSpc>
                <a:spcPts val="3200"/>
              </a:lnSpc>
              <a:defRPr sz="2000">
                <a:solidFill>
                  <a:srgbClr val="333F48"/>
                </a:solidFill>
                <a:latin typeface="Arial" panose="020B0604020202020204" pitchFamily="34" charset="0"/>
                <a:cs typeface="Arial" panose="020B0604020202020204" pitchFamily="34" charset="0"/>
              </a:defRPr>
            </a:lvl1pPr>
          </a:lstStyle>
          <a:p>
            <a:endParaRPr lang="en-US" dirty="0"/>
          </a:p>
        </p:txBody>
      </p:sp>
      <p:sp>
        <p:nvSpPr>
          <p:cNvPr id="53" name="Holder 3">
            <a:extLst>
              <a:ext uri="{FF2B5EF4-FFF2-40B4-BE49-F238E27FC236}">
                <a16:creationId xmlns:a16="http://schemas.microsoft.com/office/drawing/2014/main" id="{A588420A-DB5C-3B49-8DF7-E4ED3635399F}"/>
              </a:ext>
            </a:extLst>
          </p:cNvPr>
          <p:cNvSpPr>
            <a:spLocks noGrp="1"/>
          </p:cNvSpPr>
          <p:nvPr>
            <p:ph type="body" idx="18" hasCustomPrompt="1"/>
          </p:nvPr>
        </p:nvSpPr>
        <p:spPr>
          <a:xfrm>
            <a:off x="1005204" y="2638523"/>
            <a:ext cx="8661841" cy="1010256"/>
          </a:xfrm>
          <a:prstGeom prst="rect">
            <a:avLst/>
          </a:prstGeom>
        </p:spPr>
        <p:txBody>
          <a:bodyPr lIns="0" tIns="0" rIns="0" bIns="0"/>
          <a:lstStyle>
            <a:lvl1pPr>
              <a:lnSpc>
                <a:spcPct val="100000"/>
              </a:lnSpc>
              <a:defRPr sz="2800" b="1">
                <a:solidFill>
                  <a:srgbClr val="333F48"/>
                </a:solidFill>
                <a:latin typeface="Arial" panose="020B0604020202020204" pitchFamily="34" charset="0"/>
                <a:cs typeface="Arial" panose="020B0604020202020204" pitchFamily="34" charset="0"/>
              </a:defRPr>
            </a:lvl1pPr>
          </a:lstStyle>
          <a:p>
            <a:r>
              <a:rPr lang="en-US" dirty="0">
                <a:latin typeface="Arial" panose="020B0604020202020204" pitchFamily="34" charset="0"/>
                <a:cs typeface="Arial" panose="020B0604020202020204" pitchFamily="34" charset="0"/>
              </a:rPr>
              <a:t>Disclosure Type 1</a:t>
            </a:r>
            <a:endParaRPr lang="en-US" dirty="0"/>
          </a:p>
        </p:txBody>
      </p:sp>
      <p:sp>
        <p:nvSpPr>
          <p:cNvPr id="20" name="Holder 2">
            <a:extLst>
              <a:ext uri="{FF2B5EF4-FFF2-40B4-BE49-F238E27FC236}">
                <a16:creationId xmlns:a16="http://schemas.microsoft.com/office/drawing/2014/main" id="{376BF91C-300C-EB4D-A293-098C062EDAF6}"/>
              </a:ext>
            </a:extLst>
          </p:cNvPr>
          <p:cNvSpPr>
            <a:spLocks noGrp="1"/>
          </p:cNvSpPr>
          <p:nvPr>
            <p:ph type="title" hasCustomPrompt="1"/>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r>
              <a:rPr lang="en-US" dirty="0"/>
              <a:t>Disclosure(s)</a:t>
            </a:r>
            <a:endParaRPr dirty="0"/>
          </a:p>
        </p:txBody>
      </p:sp>
      <p:sp>
        <p:nvSpPr>
          <p:cNvPr id="27" name="Holder 3">
            <a:extLst>
              <a:ext uri="{FF2B5EF4-FFF2-40B4-BE49-F238E27FC236}">
                <a16:creationId xmlns:a16="http://schemas.microsoft.com/office/drawing/2014/main" id="{C23256B8-1896-A847-8929-931092E30C47}"/>
              </a:ext>
            </a:extLst>
          </p:cNvPr>
          <p:cNvSpPr>
            <a:spLocks noGrp="1"/>
          </p:cNvSpPr>
          <p:nvPr>
            <p:ph type="body" idx="19"/>
          </p:nvPr>
        </p:nvSpPr>
        <p:spPr>
          <a:xfrm>
            <a:off x="10393322" y="4446103"/>
            <a:ext cx="8683542" cy="1010256"/>
          </a:xfrm>
          <a:prstGeom prst="rect">
            <a:avLst/>
          </a:prstGeom>
        </p:spPr>
        <p:txBody>
          <a:bodyPr lIns="0" tIns="0" rIns="0" bIns="0"/>
          <a:lstStyle>
            <a:lvl1pPr>
              <a:lnSpc>
                <a:spcPts val="3200"/>
              </a:lnSpc>
              <a:defRPr sz="2000">
                <a:solidFill>
                  <a:srgbClr val="333F48"/>
                </a:solidFill>
                <a:latin typeface="Arial" panose="020B0604020202020204" pitchFamily="34" charset="0"/>
                <a:cs typeface="Arial" panose="020B0604020202020204" pitchFamily="34" charset="0"/>
              </a:defRPr>
            </a:lvl1pPr>
          </a:lstStyle>
          <a:p>
            <a:endParaRPr lang="en-US" dirty="0"/>
          </a:p>
        </p:txBody>
      </p:sp>
      <p:sp>
        <p:nvSpPr>
          <p:cNvPr id="28" name="Holder 3">
            <a:extLst>
              <a:ext uri="{FF2B5EF4-FFF2-40B4-BE49-F238E27FC236}">
                <a16:creationId xmlns:a16="http://schemas.microsoft.com/office/drawing/2014/main" id="{8F6DB061-A8C8-9F4B-86BB-E9336F88AE5C}"/>
              </a:ext>
            </a:extLst>
          </p:cNvPr>
          <p:cNvSpPr>
            <a:spLocks noGrp="1"/>
          </p:cNvSpPr>
          <p:nvPr>
            <p:ph type="body" idx="20" hasCustomPrompt="1"/>
          </p:nvPr>
        </p:nvSpPr>
        <p:spPr>
          <a:xfrm>
            <a:off x="1005204" y="4446103"/>
            <a:ext cx="8661841" cy="1010256"/>
          </a:xfrm>
          <a:prstGeom prst="rect">
            <a:avLst/>
          </a:prstGeom>
        </p:spPr>
        <p:txBody>
          <a:bodyPr lIns="0" tIns="0" rIns="0" bIns="0"/>
          <a:lstStyle>
            <a:lvl1pPr>
              <a:lnSpc>
                <a:spcPct val="100000"/>
              </a:lnSpc>
              <a:defRPr sz="2800" b="1">
                <a:solidFill>
                  <a:srgbClr val="333F48"/>
                </a:solidFill>
                <a:latin typeface="Arial" panose="020B0604020202020204" pitchFamily="34" charset="0"/>
                <a:cs typeface="Arial" panose="020B0604020202020204" pitchFamily="34" charset="0"/>
              </a:defRPr>
            </a:lvl1pPr>
          </a:lstStyle>
          <a:p>
            <a:r>
              <a:rPr lang="en-US" dirty="0">
                <a:latin typeface="Arial" panose="020B0604020202020204" pitchFamily="34" charset="0"/>
                <a:cs typeface="Arial" panose="020B0604020202020204" pitchFamily="34" charset="0"/>
              </a:rPr>
              <a:t>Disclosure Type 2</a:t>
            </a:r>
            <a:endParaRPr lang="en-US" dirty="0"/>
          </a:p>
        </p:txBody>
      </p:sp>
      <p:sp>
        <p:nvSpPr>
          <p:cNvPr id="29" name="Holder 3">
            <a:extLst>
              <a:ext uri="{FF2B5EF4-FFF2-40B4-BE49-F238E27FC236}">
                <a16:creationId xmlns:a16="http://schemas.microsoft.com/office/drawing/2014/main" id="{6AD58436-A2BF-3141-B886-FB0CA402D85B}"/>
              </a:ext>
            </a:extLst>
          </p:cNvPr>
          <p:cNvSpPr>
            <a:spLocks noGrp="1"/>
          </p:cNvSpPr>
          <p:nvPr>
            <p:ph type="body" idx="21"/>
          </p:nvPr>
        </p:nvSpPr>
        <p:spPr>
          <a:xfrm>
            <a:off x="10393322" y="6253683"/>
            <a:ext cx="8683542" cy="1010256"/>
          </a:xfrm>
          <a:prstGeom prst="rect">
            <a:avLst/>
          </a:prstGeom>
        </p:spPr>
        <p:txBody>
          <a:bodyPr lIns="0" tIns="0" rIns="0" bIns="0"/>
          <a:lstStyle>
            <a:lvl1pPr>
              <a:lnSpc>
                <a:spcPts val="3200"/>
              </a:lnSpc>
              <a:defRPr sz="2000">
                <a:solidFill>
                  <a:srgbClr val="333F48"/>
                </a:solidFill>
                <a:latin typeface="Arial" panose="020B0604020202020204" pitchFamily="34" charset="0"/>
                <a:cs typeface="Arial" panose="020B0604020202020204" pitchFamily="34" charset="0"/>
              </a:defRPr>
            </a:lvl1pPr>
          </a:lstStyle>
          <a:p>
            <a:endParaRPr lang="en-US" dirty="0"/>
          </a:p>
        </p:txBody>
      </p:sp>
      <p:sp>
        <p:nvSpPr>
          <p:cNvPr id="30" name="Holder 3">
            <a:extLst>
              <a:ext uri="{FF2B5EF4-FFF2-40B4-BE49-F238E27FC236}">
                <a16:creationId xmlns:a16="http://schemas.microsoft.com/office/drawing/2014/main" id="{6DDDBDA1-61A4-7440-B67C-5801A5387AE1}"/>
              </a:ext>
            </a:extLst>
          </p:cNvPr>
          <p:cNvSpPr>
            <a:spLocks noGrp="1"/>
          </p:cNvSpPr>
          <p:nvPr>
            <p:ph type="body" idx="22" hasCustomPrompt="1"/>
          </p:nvPr>
        </p:nvSpPr>
        <p:spPr>
          <a:xfrm>
            <a:off x="1005204" y="6253683"/>
            <a:ext cx="8661841" cy="1010256"/>
          </a:xfrm>
          <a:prstGeom prst="rect">
            <a:avLst/>
          </a:prstGeom>
        </p:spPr>
        <p:txBody>
          <a:bodyPr lIns="0" tIns="0" rIns="0" bIns="0"/>
          <a:lstStyle>
            <a:lvl1pPr>
              <a:lnSpc>
                <a:spcPct val="100000"/>
              </a:lnSpc>
              <a:defRPr sz="2800" b="1">
                <a:solidFill>
                  <a:srgbClr val="333F48"/>
                </a:solidFill>
                <a:latin typeface="Arial" panose="020B0604020202020204" pitchFamily="34" charset="0"/>
                <a:cs typeface="Arial" panose="020B0604020202020204" pitchFamily="34" charset="0"/>
              </a:defRPr>
            </a:lvl1pPr>
          </a:lstStyle>
          <a:p>
            <a:r>
              <a:rPr lang="en-US" dirty="0">
                <a:latin typeface="Arial" panose="020B0604020202020204" pitchFamily="34" charset="0"/>
                <a:cs typeface="Arial" panose="020B0604020202020204" pitchFamily="34" charset="0"/>
              </a:rPr>
              <a:t>Disclosure Type 3</a:t>
            </a:r>
            <a:endParaRPr lang="en-US" dirty="0"/>
          </a:p>
        </p:txBody>
      </p:sp>
      <p:sp>
        <p:nvSpPr>
          <p:cNvPr id="31" name="Holder 3">
            <a:extLst>
              <a:ext uri="{FF2B5EF4-FFF2-40B4-BE49-F238E27FC236}">
                <a16:creationId xmlns:a16="http://schemas.microsoft.com/office/drawing/2014/main" id="{55C2B1E7-D4F4-3A4E-BFFB-A9B36E8A0B04}"/>
              </a:ext>
            </a:extLst>
          </p:cNvPr>
          <p:cNvSpPr>
            <a:spLocks noGrp="1"/>
          </p:cNvSpPr>
          <p:nvPr>
            <p:ph type="body" idx="23"/>
          </p:nvPr>
        </p:nvSpPr>
        <p:spPr>
          <a:xfrm>
            <a:off x="10393322" y="8061263"/>
            <a:ext cx="8683542" cy="1010256"/>
          </a:xfrm>
          <a:prstGeom prst="rect">
            <a:avLst/>
          </a:prstGeom>
        </p:spPr>
        <p:txBody>
          <a:bodyPr lIns="0" tIns="0" rIns="0" bIns="0"/>
          <a:lstStyle>
            <a:lvl1pPr>
              <a:lnSpc>
                <a:spcPts val="3200"/>
              </a:lnSpc>
              <a:defRPr sz="2000">
                <a:solidFill>
                  <a:srgbClr val="333F48"/>
                </a:solidFill>
                <a:latin typeface="Arial" panose="020B0604020202020204" pitchFamily="34" charset="0"/>
                <a:cs typeface="Arial" panose="020B0604020202020204" pitchFamily="34" charset="0"/>
              </a:defRPr>
            </a:lvl1pPr>
          </a:lstStyle>
          <a:p>
            <a:endParaRPr lang="en-US" dirty="0"/>
          </a:p>
        </p:txBody>
      </p:sp>
      <p:sp>
        <p:nvSpPr>
          <p:cNvPr id="32" name="Holder 3">
            <a:extLst>
              <a:ext uri="{FF2B5EF4-FFF2-40B4-BE49-F238E27FC236}">
                <a16:creationId xmlns:a16="http://schemas.microsoft.com/office/drawing/2014/main" id="{0085105B-85F6-354D-944D-A6A8B69CDD5E}"/>
              </a:ext>
            </a:extLst>
          </p:cNvPr>
          <p:cNvSpPr>
            <a:spLocks noGrp="1"/>
          </p:cNvSpPr>
          <p:nvPr>
            <p:ph type="body" idx="24" hasCustomPrompt="1"/>
          </p:nvPr>
        </p:nvSpPr>
        <p:spPr>
          <a:xfrm>
            <a:off x="1005204" y="8061263"/>
            <a:ext cx="8661841" cy="1010256"/>
          </a:xfrm>
          <a:prstGeom prst="rect">
            <a:avLst/>
          </a:prstGeom>
        </p:spPr>
        <p:txBody>
          <a:bodyPr lIns="0" tIns="0" rIns="0" bIns="0"/>
          <a:lstStyle>
            <a:lvl1pPr>
              <a:lnSpc>
                <a:spcPct val="100000"/>
              </a:lnSpc>
              <a:defRPr sz="2800" b="1">
                <a:solidFill>
                  <a:srgbClr val="333F48"/>
                </a:solidFill>
                <a:latin typeface="Arial" panose="020B0604020202020204" pitchFamily="34" charset="0"/>
                <a:cs typeface="Arial" panose="020B0604020202020204" pitchFamily="34" charset="0"/>
              </a:defRPr>
            </a:lvl1pPr>
          </a:lstStyle>
          <a:p>
            <a:r>
              <a:rPr lang="en-US" dirty="0">
                <a:latin typeface="Arial" panose="020B0604020202020204" pitchFamily="34" charset="0"/>
                <a:cs typeface="Arial" panose="020B0604020202020204" pitchFamily="34" charset="0"/>
              </a:rPr>
              <a:t>Disclosure Type 4</a:t>
            </a:r>
            <a:endParaRPr lang="en-US" dirty="0"/>
          </a:p>
        </p:txBody>
      </p:sp>
    </p:spTree>
    <p:extLst>
      <p:ext uri="{BB962C8B-B14F-4D97-AF65-F5344CB8AC3E}">
        <p14:creationId xmlns:p14="http://schemas.microsoft.com/office/powerpoint/2010/main" val="144272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closure Page B">
    <p:spTree>
      <p:nvGrpSpPr>
        <p:cNvPr id="1" name=""/>
        <p:cNvGrpSpPr/>
        <p:nvPr/>
      </p:nvGrpSpPr>
      <p:grpSpPr>
        <a:xfrm>
          <a:off x="0" y="0"/>
          <a:ext cx="0" cy="0"/>
          <a:chOff x="0" y="0"/>
          <a:chExt cx="0" cy="0"/>
        </a:xfrm>
      </p:grpSpPr>
      <p:sp>
        <p:nvSpPr>
          <p:cNvPr id="8" name="Holder 3">
            <a:extLst>
              <a:ext uri="{FF2B5EF4-FFF2-40B4-BE49-F238E27FC236}">
                <a16:creationId xmlns:a16="http://schemas.microsoft.com/office/drawing/2014/main" id="{42A36351-5E0E-BE4B-AEE9-7D3D7C76306D}"/>
              </a:ext>
            </a:extLst>
          </p:cNvPr>
          <p:cNvSpPr>
            <a:spLocks noGrp="1"/>
          </p:cNvSpPr>
          <p:nvPr>
            <p:ph type="body" idx="11" hasCustomPrompt="1"/>
          </p:nvPr>
        </p:nvSpPr>
        <p:spPr>
          <a:xfrm>
            <a:off x="1005205" y="2133304"/>
            <a:ext cx="18071660" cy="7464171"/>
          </a:xfrm>
          <a:prstGeom prst="rect">
            <a:avLst/>
          </a:prstGeom>
        </p:spPr>
        <p:txBody>
          <a:bodyPr lIns="0" tIns="0" rIns="0" bIns="0"/>
          <a:lstStyle>
            <a:lvl1pPr>
              <a:lnSpc>
                <a:spcPts val="3400"/>
              </a:lnSpc>
              <a:spcAft>
                <a:spcPts val="800"/>
              </a:spcAft>
              <a:defRPr sz="2400">
                <a:solidFill>
                  <a:srgbClr val="333F48"/>
                </a:solidFill>
                <a:latin typeface="Arial" panose="020B0604020202020204" pitchFamily="34" charset="0"/>
                <a:cs typeface="Arial" panose="020B0604020202020204" pitchFamily="34" charset="0"/>
              </a:defRPr>
            </a:lvl1pPr>
          </a:lstStyle>
          <a:p>
            <a:pPr lvl="0"/>
            <a:r>
              <a:rPr lang="en-US" dirty="0"/>
              <a:t>I have no commercial relationships to disclose.</a:t>
            </a:r>
          </a:p>
        </p:txBody>
      </p:sp>
      <p:sp>
        <p:nvSpPr>
          <p:cNvPr id="9" name="Holder 2">
            <a:extLst>
              <a:ext uri="{FF2B5EF4-FFF2-40B4-BE49-F238E27FC236}">
                <a16:creationId xmlns:a16="http://schemas.microsoft.com/office/drawing/2014/main" id="{DF7AB2B2-A62E-1742-8BAE-A390AD6C65F9}"/>
              </a:ext>
            </a:extLst>
          </p:cNvPr>
          <p:cNvSpPr>
            <a:spLocks noGrp="1"/>
          </p:cNvSpPr>
          <p:nvPr>
            <p:ph type="title" hasCustomPrompt="1"/>
          </p:nvPr>
        </p:nvSpPr>
        <p:spPr>
          <a:xfrm>
            <a:off x="1005204" y="1133212"/>
            <a:ext cx="18071661" cy="818688"/>
          </a:xfrm>
          <a:prstGeom prst="rect">
            <a:avLst/>
          </a:prstGeom>
        </p:spPr>
        <p:txBody>
          <a:bodyPr lIns="0" tIns="0" rIns="0" bIns="0"/>
          <a:lstStyle>
            <a:lvl1pPr>
              <a:defRPr sz="4400" b="1" i="0">
                <a:solidFill>
                  <a:srgbClr val="16478E"/>
                </a:solidFill>
                <a:latin typeface="Arial" panose="020B0604020202020204" pitchFamily="34" charset="0"/>
                <a:cs typeface="Arial" panose="020B0604020202020204" pitchFamily="34" charset="0"/>
              </a:defRPr>
            </a:lvl1pPr>
          </a:lstStyle>
          <a:p>
            <a:r>
              <a:rPr lang="en-US" dirty="0"/>
              <a:t>Disclosure(s)</a:t>
            </a:r>
            <a:endParaRPr dirty="0"/>
          </a:p>
        </p:txBody>
      </p:sp>
    </p:spTree>
    <p:extLst>
      <p:ext uri="{BB962C8B-B14F-4D97-AF65-F5344CB8AC3E}">
        <p14:creationId xmlns:p14="http://schemas.microsoft.com/office/powerpoint/2010/main" val="3437595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D1D5B1F-CC15-7A40-80D5-F25DC174C671}"/>
              </a:ext>
            </a:extLst>
          </p:cNvPr>
          <p:cNvPicPr>
            <a:picLocks noChangeAspect="1"/>
          </p:cNvPicPr>
          <p:nvPr userDrawn="1"/>
        </p:nvPicPr>
        <p:blipFill>
          <a:blip r:embed="rId14"/>
          <a:stretch>
            <a:fillRect/>
          </a:stretch>
        </p:blipFill>
        <p:spPr>
          <a:xfrm>
            <a:off x="0" y="0"/>
            <a:ext cx="20104100" cy="11308953"/>
          </a:xfrm>
          <a:prstGeom prst="rect">
            <a:avLst/>
          </a:prstGeom>
        </p:spPr>
      </p:pic>
      <p:sp>
        <p:nvSpPr>
          <p:cNvPr id="9" name="Holder 5">
            <a:extLst>
              <a:ext uri="{FF2B5EF4-FFF2-40B4-BE49-F238E27FC236}">
                <a16:creationId xmlns:a16="http://schemas.microsoft.com/office/drawing/2014/main" id="{147868D8-A739-9D45-944A-B2D86B438AC0}"/>
              </a:ext>
            </a:extLst>
          </p:cNvPr>
          <p:cNvSpPr txBox="1">
            <a:spLocks/>
          </p:cNvSpPr>
          <p:nvPr userDrawn="1"/>
        </p:nvSpPr>
        <p:spPr>
          <a:xfrm>
            <a:off x="1005204" y="10517696"/>
            <a:ext cx="4623943" cy="565467"/>
          </a:xfrm>
          <a:prstGeom prst="rect">
            <a:avLst/>
          </a:prstGeom>
        </p:spPr>
        <p:txBody>
          <a:bodyPr lIns="0" tIns="0" rIns="0" bIns="0"/>
          <a:lstStyle>
            <a:defPPr>
              <a:defRPr kern="0"/>
            </a:defPPr>
            <a:lvl1pPr algn="r">
              <a:defRPr sz="1400">
                <a:solidFill>
                  <a:srgbClr val="333F48"/>
                </a:solidFill>
                <a:latin typeface="Arial" panose="020B0604020202020204" pitchFamily="34" charset="0"/>
                <a:cs typeface="Arial" panose="020B0604020202020204" pitchFamily="34" charset="0"/>
              </a:defRPr>
            </a:lvl1pPr>
          </a:lstStyle>
          <a:p>
            <a:pPr algn="l"/>
            <a:fld id="{B6F15528-21DE-4FAA-801E-634DDDAF4B2B}" type="slidenum">
              <a:rPr lang="en-US" smtClean="0"/>
              <a:pPr algn="l"/>
              <a:t>‹#›</a:t>
            </a:fld>
            <a:endParaRPr lang="en-US" dirty="0"/>
          </a:p>
        </p:txBody>
      </p:sp>
      <p:sp>
        <p:nvSpPr>
          <p:cNvPr id="11" name="Holder 4">
            <a:extLst>
              <a:ext uri="{FF2B5EF4-FFF2-40B4-BE49-F238E27FC236}">
                <a16:creationId xmlns:a16="http://schemas.microsoft.com/office/drawing/2014/main" id="{24AD74E2-34B7-E143-B362-5A3F0EFFE4E6}"/>
              </a:ext>
            </a:extLst>
          </p:cNvPr>
          <p:cNvSpPr txBox="1">
            <a:spLocks/>
          </p:cNvSpPr>
          <p:nvPr userDrawn="1"/>
        </p:nvSpPr>
        <p:spPr>
          <a:xfrm>
            <a:off x="16042239" y="10517695"/>
            <a:ext cx="2814579" cy="565467"/>
          </a:xfrm>
          <a:prstGeom prst="rect">
            <a:avLst/>
          </a:prstGeom>
        </p:spPr>
        <p:txBody>
          <a:bodyPr lIns="0" tIns="0" rIns="0" bIns="0"/>
          <a:lstStyle>
            <a:defPPr>
              <a:defRPr kern="0"/>
            </a:defPPr>
            <a:lvl1pPr algn="l">
              <a:defRPr sz="1400">
                <a:solidFill>
                  <a:srgbClr val="00629B"/>
                </a:solidFill>
                <a:latin typeface="Arial" panose="020B0604020202020204" pitchFamily="34" charset="0"/>
                <a:cs typeface="Arial" panose="020B0604020202020204" pitchFamily="34" charset="0"/>
              </a:defRPr>
            </a:lvl1pPr>
          </a:lstStyle>
          <a:p>
            <a:pPr algn="r"/>
            <a:r>
              <a:rPr lang="en-US" sz="1400" b="1" dirty="0">
                <a:solidFill>
                  <a:srgbClr val="16478E"/>
                </a:solidFill>
                <a:latin typeface="Arial" panose="020B0604020202020204" pitchFamily="34" charset="0"/>
                <a:cs typeface="Arial" panose="020B0604020202020204" pitchFamily="34" charset="0"/>
              </a:rPr>
              <a:t>gsa2025.org</a:t>
            </a:r>
          </a:p>
        </p:txBody>
      </p:sp>
      <p:pic>
        <p:nvPicPr>
          <p:cNvPr id="16" name="Picture 15">
            <a:extLst>
              <a:ext uri="{FF2B5EF4-FFF2-40B4-BE49-F238E27FC236}">
                <a16:creationId xmlns:a16="http://schemas.microsoft.com/office/drawing/2014/main" id="{6C9FB26C-221E-4B44-86D3-EFFDE04BF18E}"/>
              </a:ext>
            </a:extLst>
          </p:cNvPr>
          <p:cNvPicPr>
            <a:picLocks noChangeAspect="1"/>
          </p:cNvPicPr>
          <p:nvPr userDrawn="1"/>
        </p:nvPicPr>
        <p:blipFill>
          <a:blip r:embed="rId15"/>
          <a:stretch>
            <a:fillRect/>
          </a:stretch>
        </p:blipFill>
        <p:spPr>
          <a:xfrm>
            <a:off x="16917347" y="539307"/>
            <a:ext cx="1944665" cy="340018"/>
          </a:xfrm>
          <a:prstGeom prst="rect">
            <a:avLst/>
          </a:prstGeom>
        </p:spPr>
      </p:pic>
      <p:pic>
        <p:nvPicPr>
          <p:cNvPr id="17" name="Picture 16">
            <a:extLst>
              <a:ext uri="{FF2B5EF4-FFF2-40B4-BE49-F238E27FC236}">
                <a16:creationId xmlns:a16="http://schemas.microsoft.com/office/drawing/2014/main" id="{26F5A85C-517B-1143-A736-24272639FE8A}"/>
              </a:ext>
            </a:extLst>
          </p:cNvPr>
          <p:cNvPicPr>
            <a:picLocks noChangeAspect="1"/>
          </p:cNvPicPr>
          <p:nvPr userDrawn="1"/>
        </p:nvPicPr>
        <p:blipFill>
          <a:blip r:embed="rId16"/>
          <a:stretch>
            <a:fillRect/>
          </a:stretch>
        </p:blipFill>
        <p:spPr>
          <a:xfrm>
            <a:off x="16196739" y="409355"/>
            <a:ext cx="558027" cy="565467"/>
          </a:xfrm>
          <a:prstGeom prst="rect">
            <a:avLst/>
          </a:prstGeom>
        </p:spPr>
      </p:pic>
    </p:spTree>
    <p:extLst>
      <p:ext uri="{BB962C8B-B14F-4D97-AF65-F5344CB8AC3E}">
        <p14:creationId xmlns:p14="http://schemas.microsoft.com/office/powerpoint/2010/main" val="154646273"/>
      </p:ext>
    </p:extLst>
  </p:cSld>
  <p:clrMap bg1="lt1" tx1="dk1" bg2="lt2" tx2="dk2" accent1="accent1" accent2="accent2" accent3="accent3" accent4="accent4" accent5="accent5" accent6="accent6" hlink="hlink" folHlink="folHlink"/>
  <p:sldLayoutIdLst>
    <p:sldLayoutId id="2147483681" r:id="rId1"/>
    <p:sldLayoutId id="2147483690" r:id="rId2"/>
    <p:sldLayoutId id="2147483691" r:id="rId3"/>
    <p:sldLayoutId id="2147483682" r:id="rId4"/>
    <p:sldLayoutId id="2147483687" r:id="rId5"/>
    <p:sldLayoutId id="2147483688" r:id="rId6"/>
    <p:sldLayoutId id="2147483689" r:id="rId7"/>
    <p:sldLayoutId id="2147483677" r:id="rId8"/>
    <p:sldLayoutId id="2147483686" r:id="rId9"/>
    <p:sldLayoutId id="2147483676" r:id="rId10"/>
    <p:sldLayoutId id="2147483678" r:id="rId11"/>
    <p:sldLayoutId id="2147483683" r:id="rId1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3562" userDrawn="1">
          <p15:clr>
            <a:srgbClr val="F26B43"/>
          </p15:clr>
        </p15:guide>
        <p15:guide id="2" pos="63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5AAEB-1983-B8A6-3366-E5597D148D40}"/>
              </a:ext>
            </a:extLst>
          </p:cNvPr>
          <p:cNvSpPr>
            <a:spLocks noGrp="1"/>
          </p:cNvSpPr>
          <p:nvPr>
            <p:ph type="ctrTitle"/>
          </p:nvPr>
        </p:nvSpPr>
        <p:spPr/>
        <p:txBody>
          <a:bodyPr/>
          <a:lstStyle/>
          <a:p>
            <a:endParaRPr lang="en-US" dirty="0"/>
          </a:p>
        </p:txBody>
      </p:sp>
      <p:sp>
        <p:nvSpPr>
          <p:cNvPr id="3" name="Text Placeholder 2">
            <a:extLst>
              <a:ext uri="{FF2B5EF4-FFF2-40B4-BE49-F238E27FC236}">
                <a16:creationId xmlns:a16="http://schemas.microsoft.com/office/drawing/2014/main" id="{FECF55C7-CF63-65BA-26DE-8432D54FE8A4}"/>
              </a:ext>
            </a:extLst>
          </p:cNvPr>
          <p:cNvSpPr>
            <a:spLocks noGrp="1"/>
          </p:cNvSpPr>
          <p:nvPr>
            <p:ph type="body" idx="17"/>
          </p:nvPr>
        </p:nvSpPr>
        <p:spPr/>
        <p:txBody>
          <a:bodyPr/>
          <a:lstStyle/>
          <a:p>
            <a:endParaRPr lang="en-US" dirty="0"/>
          </a:p>
        </p:txBody>
      </p:sp>
      <p:sp>
        <p:nvSpPr>
          <p:cNvPr id="4" name="Text Placeholder 3">
            <a:extLst>
              <a:ext uri="{FF2B5EF4-FFF2-40B4-BE49-F238E27FC236}">
                <a16:creationId xmlns:a16="http://schemas.microsoft.com/office/drawing/2014/main" id="{66A25A70-BFF0-503C-7274-84BCF7AA6A5C}"/>
              </a:ext>
            </a:extLst>
          </p:cNvPr>
          <p:cNvSpPr>
            <a:spLocks noGrp="1"/>
          </p:cNvSpPr>
          <p:nvPr>
            <p:ph type="body" idx="18"/>
          </p:nvPr>
        </p:nvSpPr>
        <p:spPr/>
        <p:txBody>
          <a:bodyPr/>
          <a:lstStyle/>
          <a:p>
            <a:endParaRPr lang="en-US"/>
          </a:p>
        </p:txBody>
      </p:sp>
    </p:spTree>
    <p:custDataLst>
      <p:tags r:id="rId1"/>
    </p:custDataLst>
    <p:extLst>
      <p:ext uri="{BB962C8B-B14F-4D97-AF65-F5344CB8AC3E}">
        <p14:creationId xmlns:p14="http://schemas.microsoft.com/office/powerpoint/2010/main" val="81090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276DE-CCB3-DF15-B858-13B4D07BA4E2}"/>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11274D0A-A2EF-DFE0-DF42-282C1895BDCD}"/>
              </a:ext>
            </a:extLst>
          </p:cNvPr>
          <p:cNvSpPr>
            <a:spLocks noGrp="1"/>
          </p:cNvSpPr>
          <p:nvPr>
            <p:ph type="body" idx="1"/>
          </p:nvPr>
        </p:nvSpPr>
        <p:spPr/>
        <p:txBody>
          <a:bodyPr/>
          <a:lstStyle/>
          <a:p>
            <a:endParaRPr lang="en-US"/>
          </a:p>
        </p:txBody>
      </p:sp>
      <p:sp>
        <p:nvSpPr>
          <p:cNvPr id="4" name="Subtitle 3">
            <a:extLst>
              <a:ext uri="{FF2B5EF4-FFF2-40B4-BE49-F238E27FC236}">
                <a16:creationId xmlns:a16="http://schemas.microsoft.com/office/drawing/2014/main" id="{3C55B578-B10C-8933-CE1B-317E7D4E4266}"/>
              </a:ext>
            </a:extLst>
          </p:cNvPr>
          <p:cNvSpPr>
            <a:spLocks noGrp="1"/>
          </p:cNvSpPr>
          <p:nvPr>
            <p:ph type="subTitle" idx="4"/>
          </p:nvPr>
        </p:nvSpPr>
        <p:spPr/>
        <p:txBody>
          <a:bodyPr/>
          <a:lstStyle/>
          <a:p>
            <a:endParaRPr lang="en-US"/>
          </a:p>
        </p:txBody>
      </p:sp>
      <p:sp>
        <p:nvSpPr>
          <p:cNvPr id="5" name="Text Placeholder 4">
            <a:extLst>
              <a:ext uri="{FF2B5EF4-FFF2-40B4-BE49-F238E27FC236}">
                <a16:creationId xmlns:a16="http://schemas.microsoft.com/office/drawing/2014/main" id="{84A3FAF9-4E81-11CE-B618-DB74A0EE5DC9}"/>
              </a:ext>
            </a:extLst>
          </p:cNvPr>
          <p:cNvSpPr>
            <a:spLocks noGrp="1"/>
          </p:cNvSpPr>
          <p:nvPr>
            <p:ph type="body" idx="11"/>
          </p:nvPr>
        </p:nvSpPr>
        <p:spPr/>
        <p:txBody>
          <a:bodyPr/>
          <a:lstStyle/>
          <a:p>
            <a:endParaRPr lang="en-US"/>
          </a:p>
        </p:txBody>
      </p:sp>
      <p:sp>
        <p:nvSpPr>
          <p:cNvPr id="6" name="Text Placeholder 5">
            <a:extLst>
              <a:ext uri="{FF2B5EF4-FFF2-40B4-BE49-F238E27FC236}">
                <a16:creationId xmlns:a16="http://schemas.microsoft.com/office/drawing/2014/main" id="{1D3B29E5-EE98-1956-097B-375D5C7D108C}"/>
              </a:ext>
            </a:extLst>
          </p:cNvPr>
          <p:cNvSpPr>
            <a:spLocks noGrp="1"/>
          </p:cNvSpPr>
          <p:nvPr>
            <p:ph type="body" idx="13"/>
          </p:nvPr>
        </p:nvSpPr>
        <p:spPr/>
        <p:txBody>
          <a:bodyPr/>
          <a:lstStyle/>
          <a:p>
            <a:endParaRPr lang="en-US"/>
          </a:p>
        </p:txBody>
      </p:sp>
    </p:spTree>
    <p:custDataLst>
      <p:tags r:id="rId1"/>
    </p:custDataLst>
    <p:extLst>
      <p:ext uri="{BB962C8B-B14F-4D97-AF65-F5344CB8AC3E}">
        <p14:creationId xmlns:p14="http://schemas.microsoft.com/office/powerpoint/2010/main" val="22247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B7017-A43F-94FD-60D0-2CBD1B106659}"/>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1E6A3067-87D3-3444-3CC1-F50B0B44B4AE}"/>
              </a:ext>
            </a:extLst>
          </p:cNvPr>
          <p:cNvSpPr>
            <a:spLocks noGrp="1"/>
          </p:cNvSpPr>
          <p:nvPr>
            <p:ph type="body" idx="1"/>
          </p:nvPr>
        </p:nvSpPr>
        <p:spPr/>
        <p:txBody>
          <a:bodyPr/>
          <a:lstStyle/>
          <a:p>
            <a:endParaRPr lang="en-US"/>
          </a:p>
        </p:txBody>
      </p:sp>
      <p:sp>
        <p:nvSpPr>
          <p:cNvPr id="4" name="Subtitle 3">
            <a:extLst>
              <a:ext uri="{FF2B5EF4-FFF2-40B4-BE49-F238E27FC236}">
                <a16:creationId xmlns:a16="http://schemas.microsoft.com/office/drawing/2014/main" id="{CA1282ED-AF10-7E95-C8F7-C8B010CE18C1}"/>
              </a:ext>
            </a:extLst>
          </p:cNvPr>
          <p:cNvSpPr>
            <a:spLocks noGrp="1"/>
          </p:cNvSpPr>
          <p:nvPr>
            <p:ph type="subTitle" idx="4"/>
          </p:nvPr>
        </p:nvSpPr>
        <p:spPr/>
        <p:txBody>
          <a:bodyPr/>
          <a:lstStyle/>
          <a:p>
            <a:endParaRPr lang="en-US"/>
          </a:p>
        </p:txBody>
      </p:sp>
      <p:sp>
        <p:nvSpPr>
          <p:cNvPr id="5" name="Text Placeholder 4">
            <a:extLst>
              <a:ext uri="{FF2B5EF4-FFF2-40B4-BE49-F238E27FC236}">
                <a16:creationId xmlns:a16="http://schemas.microsoft.com/office/drawing/2014/main" id="{EDA46C81-3B65-1F0F-F3AF-188AB6627CD4}"/>
              </a:ext>
            </a:extLst>
          </p:cNvPr>
          <p:cNvSpPr>
            <a:spLocks noGrp="1"/>
          </p:cNvSpPr>
          <p:nvPr>
            <p:ph type="body" idx="11"/>
          </p:nvPr>
        </p:nvSpPr>
        <p:spPr/>
        <p:txBody>
          <a:bodyPr/>
          <a:lstStyle/>
          <a:p>
            <a:endParaRPr lang="en-US" dirty="0"/>
          </a:p>
        </p:txBody>
      </p:sp>
      <p:sp>
        <p:nvSpPr>
          <p:cNvPr id="6" name="Text Placeholder 5">
            <a:extLst>
              <a:ext uri="{FF2B5EF4-FFF2-40B4-BE49-F238E27FC236}">
                <a16:creationId xmlns:a16="http://schemas.microsoft.com/office/drawing/2014/main" id="{C0AB2F59-24D7-FB7A-76D7-A2A5B1434F23}"/>
              </a:ext>
            </a:extLst>
          </p:cNvPr>
          <p:cNvSpPr>
            <a:spLocks noGrp="1"/>
          </p:cNvSpPr>
          <p:nvPr>
            <p:ph type="body" idx="13"/>
          </p:nvPr>
        </p:nvSpPr>
        <p:spPr/>
        <p:txBody>
          <a:bodyPr/>
          <a:lstStyle/>
          <a:p>
            <a:endParaRPr lang="en-US"/>
          </a:p>
        </p:txBody>
      </p:sp>
    </p:spTree>
    <p:custDataLst>
      <p:tags r:id="rId1"/>
    </p:custDataLst>
    <p:extLst>
      <p:ext uri="{BB962C8B-B14F-4D97-AF65-F5344CB8AC3E}">
        <p14:creationId xmlns:p14="http://schemas.microsoft.com/office/powerpoint/2010/main" val="330415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EBAF6-56B8-85DE-2A89-82F5218E903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E90C2B0-490B-A7F5-F686-D607244A6D81}"/>
              </a:ext>
            </a:extLst>
          </p:cNvPr>
          <p:cNvSpPr>
            <a:spLocks noGrp="1"/>
          </p:cNvSpPr>
          <p:nvPr>
            <p:ph type="body" idx="1"/>
          </p:nvPr>
        </p:nvSpPr>
        <p:spPr/>
        <p:txBody>
          <a:bodyPr/>
          <a:lstStyle/>
          <a:p>
            <a:endParaRPr lang="en-US"/>
          </a:p>
        </p:txBody>
      </p:sp>
      <p:sp>
        <p:nvSpPr>
          <p:cNvPr id="4" name="Subtitle 3">
            <a:extLst>
              <a:ext uri="{FF2B5EF4-FFF2-40B4-BE49-F238E27FC236}">
                <a16:creationId xmlns:a16="http://schemas.microsoft.com/office/drawing/2014/main" id="{DEA8866D-51C5-5A67-B670-9B0DBAED026A}"/>
              </a:ext>
            </a:extLst>
          </p:cNvPr>
          <p:cNvSpPr>
            <a:spLocks noGrp="1"/>
          </p:cNvSpPr>
          <p:nvPr>
            <p:ph type="subTitle" idx="4"/>
          </p:nvPr>
        </p:nvSpPr>
        <p:spPr/>
        <p:txBody>
          <a:bodyPr/>
          <a:lstStyle/>
          <a:p>
            <a:endParaRPr lang="en-US"/>
          </a:p>
        </p:txBody>
      </p:sp>
      <p:sp>
        <p:nvSpPr>
          <p:cNvPr id="5" name="Text Placeholder 4">
            <a:extLst>
              <a:ext uri="{FF2B5EF4-FFF2-40B4-BE49-F238E27FC236}">
                <a16:creationId xmlns:a16="http://schemas.microsoft.com/office/drawing/2014/main" id="{882CCDBC-CD46-108F-1292-F6CB2CFF1EA3}"/>
              </a:ext>
            </a:extLst>
          </p:cNvPr>
          <p:cNvSpPr>
            <a:spLocks noGrp="1"/>
          </p:cNvSpPr>
          <p:nvPr>
            <p:ph type="body" idx="11"/>
          </p:nvPr>
        </p:nvSpPr>
        <p:spPr/>
        <p:txBody>
          <a:bodyPr/>
          <a:lstStyle/>
          <a:p>
            <a:endParaRPr lang="en-US"/>
          </a:p>
        </p:txBody>
      </p:sp>
      <p:sp>
        <p:nvSpPr>
          <p:cNvPr id="6" name="Text Placeholder 5">
            <a:extLst>
              <a:ext uri="{FF2B5EF4-FFF2-40B4-BE49-F238E27FC236}">
                <a16:creationId xmlns:a16="http://schemas.microsoft.com/office/drawing/2014/main" id="{FE7D5C32-42D0-13C6-D09A-A857B1480434}"/>
              </a:ext>
            </a:extLst>
          </p:cNvPr>
          <p:cNvSpPr>
            <a:spLocks noGrp="1"/>
          </p:cNvSpPr>
          <p:nvPr>
            <p:ph type="body" idx="13"/>
          </p:nvPr>
        </p:nvSpPr>
        <p:spPr/>
        <p:txBody>
          <a:bodyPr/>
          <a:lstStyle/>
          <a:p>
            <a:endParaRPr lang="en-US"/>
          </a:p>
        </p:txBody>
      </p:sp>
    </p:spTree>
    <p:custDataLst>
      <p:tags r:id="rId1"/>
    </p:custDataLst>
    <p:extLst>
      <p:ext uri="{BB962C8B-B14F-4D97-AF65-F5344CB8AC3E}">
        <p14:creationId xmlns:p14="http://schemas.microsoft.com/office/powerpoint/2010/main" val="387333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7C08B0-371D-60AB-8DE1-55131C5725D9}"/>
              </a:ext>
            </a:extLst>
          </p:cNvPr>
          <p:cNvSpPr>
            <a:spLocks noGrp="1"/>
          </p:cNvSpPr>
          <p:nvPr>
            <p:ph type="body" idx="17"/>
          </p:nvPr>
        </p:nvSpPr>
        <p:spPr/>
        <p:txBody>
          <a:bodyPr/>
          <a:lstStyle/>
          <a:p>
            <a:endParaRPr lang="en-US"/>
          </a:p>
        </p:txBody>
      </p:sp>
      <p:sp>
        <p:nvSpPr>
          <p:cNvPr id="3" name="Text Placeholder 2">
            <a:extLst>
              <a:ext uri="{FF2B5EF4-FFF2-40B4-BE49-F238E27FC236}">
                <a16:creationId xmlns:a16="http://schemas.microsoft.com/office/drawing/2014/main" id="{A6A4D65D-D533-A092-0BCE-BC1EFE4ABD6B}"/>
              </a:ext>
            </a:extLst>
          </p:cNvPr>
          <p:cNvSpPr>
            <a:spLocks noGrp="1"/>
          </p:cNvSpPr>
          <p:nvPr>
            <p:ph type="body" idx="18"/>
          </p:nvPr>
        </p:nvSpPr>
        <p:spPr/>
        <p:txBody>
          <a:bodyPr/>
          <a:lstStyle/>
          <a:p>
            <a:endParaRPr lang="en-US"/>
          </a:p>
        </p:txBody>
      </p:sp>
      <p:sp>
        <p:nvSpPr>
          <p:cNvPr id="4" name="Title 3">
            <a:extLst>
              <a:ext uri="{FF2B5EF4-FFF2-40B4-BE49-F238E27FC236}">
                <a16:creationId xmlns:a16="http://schemas.microsoft.com/office/drawing/2014/main" id="{452A0633-55E6-BCA5-B5D4-4D777F6DD7ED}"/>
              </a:ext>
            </a:extLst>
          </p:cNvPr>
          <p:cNvSpPr>
            <a:spLocks noGrp="1"/>
          </p:cNvSpPr>
          <p:nvPr>
            <p:ph type="title"/>
          </p:nvPr>
        </p:nvSpPr>
        <p:spPr/>
        <p:txBody>
          <a:bodyPr/>
          <a:lstStyle/>
          <a:p>
            <a:endParaRPr lang="en-US"/>
          </a:p>
        </p:txBody>
      </p:sp>
      <p:sp>
        <p:nvSpPr>
          <p:cNvPr id="5" name="Text Placeholder 4">
            <a:extLst>
              <a:ext uri="{FF2B5EF4-FFF2-40B4-BE49-F238E27FC236}">
                <a16:creationId xmlns:a16="http://schemas.microsoft.com/office/drawing/2014/main" id="{22331C07-5B74-CFA6-5F34-23B4C1B707C2}"/>
              </a:ext>
            </a:extLst>
          </p:cNvPr>
          <p:cNvSpPr>
            <a:spLocks noGrp="1"/>
          </p:cNvSpPr>
          <p:nvPr>
            <p:ph type="body" idx="19"/>
          </p:nvPr>
        </p:nvSpPr>
        <p:spPr/>
        <p:txBody>
          <a:bodyPr/>
          <a:lstStyle/>
          <a:p>
            <a:endParaRPr lang="en-US"/>
          </a:p>
        </p:txBody>
      </p:sp>
      <p:sp>
        <p:nvSpPr>
          <p:cNvPr id="6" name="Text Placeholder 5">
            <a:extLst>
              <a:ext uri="{FF2B5EF4-FFF2-40B4-BE49-F238E27FC236}">
                <a16:creationId xmlns:a16="http://schemas.microsoft.com/office/drawing/2014/main" id="{0AA3DE9C-282D-D961-F6BD-B7510427A889}"/>
              </a:ext>
            </a:extLst>
          </p:cNvPr>
          <p:cNvSpPr>
            <a:spLocks noGrp="1"/>
          </p:cNvSpPr>
          <p:nvPr>
            <p:ph type="body" idx="20"/>
          </p:nvPr>
        </p:nvSpPr>
        <p:spPr/>
        <p:txBody>
          <a:bodyPr/>
          <a:lstStyle/>
          <a:p>
            <a:endParaRPr lang="en-US"/>
          </a:p>
        </p:txBody>
      </p:sp>
      <p:sp>
        <p:nvSpPr>
          <p:cNvPr id="7" name="Text Placeholder 6">
            <a:extLst>
              <a:ext uri="{FF2B5EF4-FFF2-40B4-BE49-F238E27FC236}">
                <a16:creationId xmlns:a16="http://schemas.microsoft.com/office/drawing/2014/main" id="{147B8278-AE15-50AB-1AB7-341D08C3B2AD}"/>
              </a:ext>
            </a:extLst>
          </p:cNvPr>
          <p:cNvSpPr>
            <a:spLocks noGrp="1"/>
          </p:cNvSpPr>
          <p:nvPr>
            <p:ph type="body" idx="21"/>
          </p:nvPr>
        </p:nvSpPr>
        <p:spPr/>
        <p:txBody>
          <a:bodyPr/>
          <a:lstStyle/>
          <a:p>
            <a:endParaRPr lang="en-US"/>
          </a:p>
        </p:txBody>
      </p:sp>
      <p:sp>
        <p:nvSpPr>
          <p:cNvPr id="8" name="Text Placeholder 7">
            <a:extLst>
              <a:ext uri="{FF2B5EF4-FFF2-40B4-BE49-F238E27FC236}">
                <a16:creationId xmlns:a16="http://schemas.microsoft.com/office/drawing/2014/main" id="{3F95C68F-7BCB-E777-A4C4-A98EEF03AB81}"/>
              </a:ext>
            </a:extLst>
          </p:cNvPr>
          <p:cNvSpPr>
            <a:spLocks noGrp="1"/>
          </p:cNvSpPr>
          <p:nvPr>
            <p:ph type="body" idx="22"/>
          </p:nvPr>
        </p:nvSpPr>
        <p:spPr/>
        <p:txBody>
          <a:bodyPr/>
          <a:lstStyle/>
          <a:p>
            <a:endParaRPr lang="en-US"/>
          </a:p>
        </p:txBody>
      </p:sp>
      <p:sp>
        <p:nvSpPr>
          <p:cNvPr id="9" name="Text Placeholder 8">
            <a:extLst>
              <a:ext uri="{FF2B5EF4-FFF2-40B4-BE49-F238E27FC236}">
                <a16:creationId xmlns:a16="http://schemas.microsoft.com/office/drawing/2014/main" id="{96812097-902A-65DF-649D-F519BC6CE4E1}"/>
              </a:ext>
            </a:extLst>
          </p:cNvPr>
          <p:cNvSpPr>
            <a:spLocks noGrp="1"/>
          </p:cNvSpPr>
          <p:nvPr>
            <p:ph type="body" idx="23"/>
          </p:nvPr>
        </p:nvSpPr>
        <p:spPr/>
        <p:txBody>
          <a:bodyPr/>
          <a:lstStyle/>
          <a:p>
            <a:endParaRPr lang="en-US"/>
          </a:p>
        </p:txBody>
      </p:sp>
      <p:sp>
        <p:nvSpPr>
          <p:cNvPr id="10" name="Text Placeholder 9">
            <a:extLst>
              <a:ext uri="{FF2B5EF4-FFF2-40B4-BE49-F238E27FC236}">
                <a16:creationId xmlns:a16="http://schemas.microsoft.com/office/drawing/2014/main" id="{4F70A993-596F-DBA0-15C5-1751EF7CC1EB}"/>
              </a:ext>
            </a:extLst>
          </p:cNvPr>
          <p:cNvSpPr>
            <a:spLocks noGrp="1"/>
          </p:cNvSpPr>
          <p:nvPr>
            <p:ph type="body" idx="24"/>
          </p:nvPr>
        </p:nvSpPr>
        <p:spPr/>
        <p:txBody>
          <a:bodyPr/>
          <a:lstStyle/>
          <a:p>
            <a:endParaRPr lang="en-US"/>
          </a:p>
        </p:txBody>
      </p:sp>
    </p:spTree>
    <p:custDataLst>
      <p:tags r:id="rId1"/>
    </p:custDataLst>
    <p:extLst>
      <p:ext uri="{BB962C8B-B14F-4D97-AF65-F5344CB8AC3E}">
        <p14:creationId xmlns:p14="http://schemas.microsoft.com/office/powerpoint/2010/main" val="270260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BEFE85-C2C2-7DF3-24F6-F5F98F4895FD}"/>
              </a:ext>
            </a:extLst>
          </p:cNvPr>
          <p:cNvSpPr>
            <a:spLocks noGrp="1"/>
          </p:cNvSpPr>
          <p:nvPr>
            <p:ph type="body" idx="11"/>
          </p:nvPr>
        </p:nvSpPr>
        <p:spPr/>
        <p:txBody>
          <a:bodyPr/>
          <a:lstStyle/>
          <a:p>
            <a:endParaRPr lang="en-US" dirty="0"/>
          </a:p>
        </p:txBody>
      </p:sp>
      <p:sp>
        <p:nvSpPr>
          <p:cNvPr id="3" name="Title 2">
            <a:extLst>
              <a:ext uri="{FF2B5EF4-FFF2-40B4-BE49-F238E27FC236}">
                <a16:creationId xmlns:a16="http://schemas.microsoft.com/office/drawing/2014/main" id="{08B360D8-EDE9-A656-AC40-C902DBEA5B16}"/>
              </a:ext>
            </a:extLst>
          </p:cNvPr>
          <p:cNvSpPr>
            <a:spLocks noGrp="1"/>
          </p:cNvSpPr>
          <p:nvPr>
            <p:ph type="title"/>
          </p:nvPr>
        </p:nvSpPr>
        <p:spPr/>
        <p:txBody>
          <a:bodyPr/>
          <a:lstStyle/>
          <a:p>
            <a:endParaRPr lang="en-US"/>
          </a:p>
        </p:txBody>
      </p:sp>
    </p:spTree>
    <p:custDataLst>
      <p:tags r:id="rId1"/>
    </p:custDataLst>
    <p:extLst>
      <p:ext uri="{BB962C8B-B14F-4D97-AF65-F5344CB8AC3E}">
        <p14:creationId xmlns:p14="http://schemas.microsoft.com/office/powerpoint/2010/main" val="22704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5B09D2-1BAA-B6AC-24CB-CC9D55688E05}"/>
              </a:ext>
            </a:extLst>
          </p:cNvPr>
          <p:cNvSpPr>
            <a:spLocks noGrp="1"/>
          </p:cNvSpPr>
          <p:nvPr>
            <p:ph type="body" idx="11"/>
          </p:nvPr>
        </p:nvSpPr>
        <p:spPr/>
        <p:txBody>
          <a:bodyPr/>
          <a:lstStyle/>
          <a:p>
            <a:endParaRPr lang="en-US"/>
          </a:p>
        </p:txBody>
      </p:sp>
      <p:sp>
        <p:nvSpPr>
          <p:cNvPr id="3" name="Title 2">
            <a:extLst>
              <a:ext uri="{FF2B5EF4-FFF2-40B4-BE49-F238E27FC236}">
                <a16:creationId xmlns:a16="http://schemas.microsoft.com/office/drawing/2014/main" id="{45EE007C-171C-C84B-DF58-97479392EAF7}"/>
              </a:ext>
            </a:extLst>
          </p:cNvPr>
          <p:cNvSpPr>
            <a:spLocks noGrp="1"/>
          </p:cNvSpPr>
          <p:nvPr>
            <p:ph type="title"/>
          </p:nvPr>
        </p:nvSpPr>
        <p:spPr/>
        <p:txBody>
          <a:bodyPr/>
          <a:lstStyle/>
          <a:p>
            <a:endParaRPr lang="en-US"/>
          </a:p>
        </p:txBody>
      </p:sp>
    </p:spTree>
    <p:custDataLst>
      <p:tags r:id="rId1"/>
    </p:custDataLst>
    <p:extLst>
      <p:ext uri="{BB962C8B-B14F-4D97-AF65-F5344CB8AC3E}">
        <p14:creationId xmlns:p14="http://schemas.microsoft.com/office/powerpoint/2010/main" val="51943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D6212E-AB93-49E9-B851-20D2EAA8C590}"/>
              </a:ext>
            </a:extLst>
          </p:cNvPr>
          <p:cNvSpPr>
            <a:spLocks noGrp="1"/>
          </p:cNvSpPr>
          <p:nvPr>
            <p:ph type="body" idx="12"/>
          </p:nvPr>
        </p:nvSpPr>
        <p:spPr/>
        <p:txBody>
          <a:bodyPr/>
          <a:lstStyle/>
          <a:p>
            <a:endParaRPr lang="en-US"/>
          </a:p>
        </p:txBody>
      </p:sp>
      <p:sp>
        <p:nvSpPr>
          <p:cNvPr id="3" name="Text Placeholder 2">
            <a:extLst>
              <a:ext uri="{FF2B5EF4-FFF2-40B4-BE49-F238E27FC236}">
                <a16:creationId xmlns:a16="http://schemas.microsoft.com/office/drawing/2014/main" id="{3842442B-9B55-55A1-A606-3613A1B5DD6F}"/>
              </a:ext>
            </a:extLst>
          </p:cNvPr>
          <p:cNvSpPr>
            <a:spLocks noGrp="1"/>
          </p:cNvSpPr>
          <p:nvPr>
            <p:ph type="body" idx="11"/>
          </p:nvPr>
        </p:nvSpPr>
        <p:spPr/>
        <p:txBody>
          <a:bodyPr/>
          <a:lstStyle/>
          <a:p>
            <a:endParaRPr lang="en-US"/>
          </a:p>
        </p:txBody>
      </p:sp>
      <p:sp>
        <p:nvSpPr>
          <p:cNvPr id="4" name="Text Placeholder 3">
            <a:extLst>
              <a:ext uri="{FF2B5EF4-FFF2-40B4-BE49-F238E27FC236}">
                <a16:creationId xmlns:a16="http://schemas.microsoft.com/office/drawing/2014/main" id="{8560300A-E1E6-3D39-B260-65AA7B3F2E94}"/>
              </a:ext>
            </a:extLst>
          </p:cNvPr>
          <p:cNvSpPr>
            <a:spLocks noGrp="1"/>
          </p:cNvSpPr>
          <p:nvPr>
            <p:ph type="body" idx="18"/>
          </p:nvPr>
        </p:nvSpPr>
        <p:spPr/>
        <p:txBody>
          <a:bodyPr/>
          <a:lstStyle/>
          <a:p>
            <a:endParaRPr lang="en-US"/>
          </a:p>
        </p:txBody>
      </p:sp>
      <p:sp>
        <p:nvSpPr>
          <p:cNvPr id="5" name="Text Placeholder 4">
            <a:extLst>
              <a:ext uri="{FF2B5EF4-FFF2-40B4-BE49-F238E27FC236}">
                <a16:creationId xmlns:a16="http://schemas.microsoft.com/office/drawing/2014/main" id="{844DFDB4-CACF-1710-226D-F83E3422F061}"/>
              </a:ext>
            </a:extLst>
          </p:cNvPr>
          <p:cNvSpPr>
            <a:spLocks noGrp="1"/>
          </p:cNvSpPr>
          <p:nvPr>
            <p:ph type="body" idx="13"/>
          </p:nvPr>
        </p:nvSpPr>
        <p:spPr/>
        <p:txBody>
          <a:bodyPr/>
          <a:lstStyle/>
          <a:p>
            <a:endParaRPr lang="en-US"/>
          </a:p>
        </p:txBody>
      </p:sp>
      <p:sp>
        <p:nvSpPr>
          <p:cNvPr id="6" name="Text Placeholder 5">
            <a:extLst>
              <a:ext uri="{FF2B5EF4-FFF2-40B4-BE49-F238E27FC236}">
                <a16:creationId xmlns:a16="http://schemas.microsoft.com/office/drawing/2014/main" id="{A01ECF48-D15C-A658-9915-4E8ADB144B51}"/>
              </a:ext>
            </a:extLst>
          </p:cNvPr>
          <p:cNvSpPr>
            <a:spLocks noGrp="1"/>
          </p:cNvSpPr>
          <p:nvPr>
            <p:ph type="body" idx="14"/>
          </p:nvPr>
        </p:nvSpPr>
        <p:spPr/>
        <p:txBody>
          <a:bodyPr/>
          <a:lstStyle/>
          <a:p>
            <a:endParaRPr lang="en-US"/>
          </a:p>
        </p:txBody>
      </p:sp>
      <p:sp>
        <p:nvSpPr>
          <p:cNvPr id="7" name="Text Placeholder 6">
            <a:extLst>
              <a:ext uri="{FF2B5EF4-FFF2-40B4-BE49-F238E27FC236}">
                <a16:creationId xmlns:a16="http://schemas.microsoft.com/office/drawing/2014/main" id="{2C7A7896-6087-1456-F7D6-026ADA77D93D}"/>
              </a:ext>
            </a:extLst>
          </p:cNvPr>
          <p:cNvSpPr>
            <a:spLocks noGrp="1"/>
          </p:cNvSpPr>
          <p:nvPr>
            <p:ph type="body" idx="15"/>
          </p:nvPr>
        </p:nvSpPr>
        <p:spPr/>
        <p:txBody>
          <a:bodyPr/>
          <a:lstStyle/>
          <a:p>
            <a:endParaRPr lang="en-US"/>
          </a:p>
        </p:txBody>
      </p:sp>
      <p:sp>
        <p:nvSpPr>
          <p:cNvPr id="8" name="Content Placeholder 7">
            <a:extLst>
              <a:ext uri="{FF2B5EF4-FFF2-40B4-BE49-F238E27FC236}">
                <a16:creationId xmlns:a16="http://schemas.microsoft.com/office/drawing/2014/main" id="{6CED83E8-1393-1E5F-C0D3-EC9D2E0ED91A}"/>
              </a:ext>
            </a:extLst>
          </p:cNvPr>
          <p:cNvSpPr>
            <a:spLocks noGrp="1"/>
          </p:cNvSpPr>
          <p:nvPr>
            <p:ph sz="half" idx="22"/>
          </p:nvPr>
        </p:nvSpPr>
        <p:spPr/>
        <p:txBody>
          <a:bodyPr/>
          <a:lstStyle/>
          <a:p>
            <a:endParaRPr lang="en-US"/>
          </a:p>
        </p:txBody>
      </p:sp>
      <p:sp>
        <p:nvSpPr>
          <p:cNvPr id="9" name="Title 8">
            <a:extLst>
              <a:ext uri="{FF2B5EF4-FFF2-40B4-BE49-F238E27FC236}">
                <a16:creationId xmlns:a16="http://schemas.microsoft.com/office/drawing/2014/main" id="{D17764D2-88A9-A553-B9FC-8E87287EE535}"/>
              </a:ext>
            </a:extLst>
          </p:cNvPr>
          <p:cNvSpPr>
            <a:spLocks noGrp="1"/>
          </p:cNvSpPr>
          <p:nvPr>
            <p:ph type="title"/>
          </p:nvPr>
        </p:nvSpPr>
        <p:spPr/>
        <p:txBody>
          <a:bodyPr/>
          <a:lstStyle/>
          <a:p>
            <a:endParaRPr lang="en-US"/>
          </a:p>
        </p:txBody>
      </p:sp>
    </p:spTree>
    <p:custDataLst>
      <p:tags r:id="rId1"/>
    </p:custDataLst>
    <p:extLst>
      <p:ext uri="{BB962C8B-B14F-4D97-AF65-F5344CB8AC3E}">
        <p14:creationId xmlns:p14="http://schemas.microsoft.com/office/powerpoint/2010/main" val="275255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1923D-F9AA-19E5-53C0-A9E7BEA6F703}"/>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CC8177E5-0B3F-7FA7-EEC5-F2FFCD978277}"/>
              </a:ext>
            </a:extLst>
          </p:cNvPr>
          <p:cNvSpPr>
            <a:spLocks noGrp="1"/>
          </p:cNvSpPr>
          <p:nvPr>
            <p:ph type="body" idx="14"/>
          </p:nvPr>
        </p:nvSpPr>
        <p:spPr/>
        <p:txBody>
          <a:bodyPr/>
          <a:lstStyle/>
          <a:p>
            <a:endParaRPr lang="en-US"/>
          </a:p>
        </p:txBody>
      </p:sp>
    </p:spTree>
    <p:custDataLst>
      <p:tags r:id="rId1"/>
    </p:custDataLst>
    <p:extLst>
      <p:ext uri="{BB962C8B-B14F-4D97-AF65-F5344CB8AC3E}">
        <p14:creationId xmlns:p14="http://schemas.microsoft.com/office/powerpoint/2010/main" val="30689468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9"/>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GSA 2025">
  <a:themeElements>
    <a:clrScheme name="GSA 1">
      <a:dk1>
        <a:srgbClr val="000000"/>
      </a:dk1>
      <a:lt1>
        <a:srgbClr val="FFFFFF"/>
      </a:lt1>
      <a:dk2>
        <a:srgbClr val="1F497D"/>
      </a:dk2>
      <a:lt2>
        <a:srgbClr val="EEECE1"/>
      </a:lt2>
      <a:accent1>
        <a:srgbClr val="16468D"/>
      </a:accent1>
      <a:accent2>
        <a:srgbClr val="6CBE4B"/>
      </a:accent2>
      <a:accent3>
        <a:srgbClr val="00ABBB"/>
      </a:accent3>
      <a:accent4>
        <a:srgbClr val="17365D"/>
      </a:accent4>
      <a:accent5>
        <a:srgbClr val="E87722"/>
      </a:accent5>
      <a:accent6>
        <a:srgbClr val="A16D4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7052E241256F45A61F9141CAD38E8B" ma:contentTypeVersion="27" ma:contentTypeDescription="Create a new document." ma:contentTypeScope="" ma:versionID="61279327e6d1f345f52a9cdec9b12e7d">
  <xsd:schema xmlns:xsd="http://www.w3.org/2001/XMLSchema" xmlns:xs="http://www.w3.org/2001/XMLSchema" xmlns:p="http://schemas.microsoft.com/office/2006/metadata/properties" xmlns:ns2="211b1f0c-84fb-4e9b-a767-0d9dbb8309cc" xmlns:ns3="7108adc5-0b3d-400a-aa08-71ffb3a1f76e" targetNamespace="http://schemas.microsoft.com/office/2006/metadata/properties" ma:root="true" ma:fieldsID="3d07062262bb95e6a18acc0b55b3742c" ns2:_="" ns3:_="">
    <xsd:import namespace="211b1f0c-84fb-4e9b-a767-0d9dbb8309cc"/>
    <xsd:import namespace="7108adc5-0b3d-400a-aa08-71ffb3a1f76e"/>
    <xsd:element name="properties">
      <xsd:complexType>
        <xsd:sequence>
          <xsd:element name="documentManagement">
            <xsd:complexType>
              <xsd:all>
                <xsd:element ref="ns2:l69bcf01c00f43f1aa6bb75629c07c8b" minOccurs="0"/>
                <xsd:element ref="ns2:TaxCatchAll" minOccurs="0"/>
                <xsd:element ref="ns2:a1f25c3af6ee41d188be3353b1534d3b" minOccurs="0"/>
                <xsd:element ref="ns3:MediaServiceMetadata" minOccurs="0"/>
                <xsd:element ref="ns3:MediaServiceFastMetadata" minOccurs="0"/>
                <xsd:element ref="ns3:MediaServiceDateTaken" minOccurs="0"/>
                <xsd:element ref="ns3:MediaServiceAutoTags" minOccurs="0"/>
                <xsd:element ref="ns2:SharedWithUsers" minOccurs="0"/>
                <xsd:element ref="ns2:SharedWithDetail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1b1f0c-84fb-4e9b-a767-0d9dbb8309cc" elementFormDefault="qualified">
    <xsd:import namespace="http://schemas.microsoft.com/office/2006/documentManagement/types"/>
    <xsd:import namespace="http://schemas.microsoft.com/office/infopath/2007/PartnerControls"/>
    <xsd:element name="l69bcf01c00f43f1aa6bb75629c07c8b" ma:index="9" nillable="true" ma:taxonomy="true" ma:internalName="l69bcf01c00f43f1aa6bb75629c07c8b" ma:taxonomyFieldName="MarketingLibDocType" ma:displayName="Document Type" ma:readOnly="false" ma:default="" ma:fieldId="{569bcf01-c00f-43f1-aa6b-b75629c07c8b}" ma:sspId="65cda789-69c7-4f09-82a8-9dbde25bb7eb" ma:termSetId="1f4e1a2e-b61c-4628-89df-8125125167fe"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4e179c34-cf37-4493-8ba8-fe14728dfcd6}" ma:internalName="TaxCatchAll" ma:readOnly="false" ma:showField="CatchAllData" ma:web="211b1f0c-84fb-4e9b-a767-0d9dbb8309cc">
      <xsd:complexType>
        <xsd:complexContent>
          <xsd:extension base="dms:MultiChoiceLookup">
            <xsd:sequence>
              <xsd:element name="Value" type="dms:Lookup" maxOccurs="unbounded" minOccurs="0" nillable="true"/>
            </xsd:sequence>
          </xsd:extension>
        </xsd:complexContent>
      </xsd:complexType>
    </xsd:element>
    <xsd:element name="a1f25c3af6ee41d188be3353b1534d3b" ma:index="12" nillable="true" ma:taxonomy="true" ma:internalName="a1f25c3af6ee41d188be3353b1534d3b" ma:taxonomyFieldName="ConferenceYear" ma:displayName="ConferenceYear" ma:indexed="true" ma:default="45;#2025|d430678f-dfc5-4afb-b7b1-ebb9760938e5" ma:fieldId="{a1f25c3a-f6ee-41d1-88be-3353b1534d3b}" ma:sspId="65cda789-69c7-4f09-82a8-9dbde25bb7eb" ma:termSetId="f25a224d-6d5c-47cd-9981-cfc93028d7e7" ma:anchorId="00000000-0000-0000-0000-000000000000" ma:open="false" ma:isKeyword="false">
      <xsd:complexType>
        <xsd:sequence>
          <xsd:element ref="pc:Terms" minOccurs="0" maxOccurs="1"/>
        </xsd:sequence>
      </xsd:complexType>
    </xsd:element>
    <xsd:element name="SharedWithUsers" ma:index="17" nillable="true" ma:displayName="Shared With"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description=""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08adc5-0b3d-400a-aa08-71ffb3a1f76e"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hidden="true" ma:internalName="MediaServiceAutoTags" ma:readOnly="true">
      <xsd:simpleType>
        <xsd:restriction base="dms:Text"/>
      </xsd:simpleType>
    </xsd:element>
    <xsd:element name="MediaServiceOCR" ma:index="19" nillable="true" ma:displayName="MediaServiceOCR" ma:hidden="true" ma:internalName="MediaServiceOCR" ma:readOnly="true">
      <xsd:simpleType>
        <xsd:restriction base="dms:Note"/>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Location" ma:index="22" nillable="true" ma:displayName="Location" ma:hidden="true"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hidden="true" ma:internalName="MediaServiceKeyPoints" ma:readOnly="true">
      <xsd:simpleType>
        <xsd:restriction base="dms:Note"/>
      </xsd:simpleType>
    </xsd:element>
    <xsd:element name="MediaLengthInSeconds" ma:index="25" nillable="true" ma:displayName="Length (seconds)" ma:hidden="true"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65cda789-69c7-4f09-82a8-9dbde25bb7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BillingMetadata" ma:index="30"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69bcf01c00f43f1aa6bb75629c07c8b xmlns="211b1f0c-84fb-4e9b-a767-0d9dbb8309cc">
      <Terms xmlns="http://schemas.microsoft.com/office/infopath/2007/PartnerControls"/>
    </l69bcf01c00f43f1aa6bb75629c07c8b>
    <TaxCatchAll xmlns="211b1f0c-84fb-4e9b-a767-0d9dbb8309cc">
      <Value>45</Value>
    </TaxCatchAll>
    <lcf76f155ced4ddcb4097134ff3c332f xmlns="7108adc5-0b3d-400a-aa08-71ffb3a1f76e">
      <Terms xmlns="http://schemas.microsoft.com/office/infopath/2007/PartnerControls"/>
    </lcf76f155ced4ddcb4097134ff3c332f>
    <a1f25c3af6ee41d188be3353b1534d3b xmlns="211b1f0c-84fb-4e9b-a767-0d9dbb8309cc">
      <Terms xmlns="http://schemas.microsoft.com/office/infopath/2007/PartnerControls">
        <TermInfo xmlns="http://schemas.microsoft.com/office/infopath/2007/PartnerControls">
          <TermName xmlns="http://schemas.microsoft.com/office/infopath/2007/PartnerControls">2025</TermName>
          <TermId xmlns="http://schemas.microsoft.com/office/infopath/2007/PartnerControls">d430678f-dfc5-4afb-b7b1-ebb9760938e5</TermId>
        </TermInfo>
      </Terms>
    </a1f25c3af6ee41d188be3353b1534d3b>
  </documentManagement>
</p:properties>
</file>

<file path=customXml/itemProps1.xml><?xml version="1.0" encoding="utf-8"?>
<ds:datastoreItem xmlns:ds="http://schemas.openxmlformats.org/officeDocument/2006/customXml" ds:itemID="{7C8A1739-69F9-45A1-B60C-394CDBCC30DB}"/>
</file>

<file path=customXml/itemProps2.xml><?xml version="1.0" encoding="utf-8"?>
<ds:datastoreItem xmlns:ds="http://schemas.openxmlformats.org/officeDocument/2006/customXml" ds:itemID="{7A5CB6A7-0C0E-4E0A-8101-016E34DDFD79}"/>
</file>

<file path=customXml/itemProps3.xml><?xml version="1.0" encoding="utf-8"?>
<ds:datastoreItem xmlns:ds="http://schemas.openxmlformats.org/officeDocument/2006/customXml" ds:itemID="{50F1A5F2-6F8C-4FAB-B6AA-5E6933D8BD45}"/>
</file>

<file path=docProps/app.xml><?xml version="1.0" encoding="utf-8"?>
<Properties xmlns="http://schemas.openxmlformats.org/officeDocument/2006/extended-properties" xmlns:vt="http://schemas.openxmlformats.org/officeDocument/2006/docPropsVTypes">
  <Template/>
  <TotalTime>6082</TotalTime>
  <Words>1825</Words>
  <Application>Microsoft Office PowerPoint</Application>
  <PresentationFormat>Custom</PresentationFormat>
  <Paragraphs>189</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GSA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Eugenia Bachaleda</dc:creator>
  <cp:lastModifiedBy>Eugenia Bachaleda</cp:lastModifiedBy>
  <cp:revision>69</cp:revision>
  <dcterms:created xsi:type="dcterms:W3CDTF">2024-02-05T22:48:38Z</dcterms:created>
  <dcterms:modified xsi:type="dcterms:W3CDTF">2025-06-26T16:19:59Z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2023-10-05T00:00:00Z</vt:filetime>
  </property>
  <property fmtid="{D5CDD505-2E9C-101B-9397-08002B2CF9AE}" pid="3" name="LastSaved">
    <vt:filetime>2024-02-05T00:00:00Z</vt:filetime>
  </property>
  <property fmtid="{D5CDD505-2E9C-101B-9397-08002B2CF9AE}" pid="4" name="ArticulateGUID">
    <vt:lpwstr>95A9C367-AF1C-4481-9415-47FB3259FAF6</vt:lpwstr>
  </property>
  <property fmtid="{D5CDD505-2E9C-101B-9397-08002B2CF9AE}" pid="5" name="ArticulatePath">
    <vt:lpwstr>GSA2025 PPT Template v5</vt:lpwstr>
  </property>
  <property fmtid="{D5CDD505-2E9C-101B-9397-08002B2CF9AE}" pid="6" name="ContentTypeId">
    <vt:lpwstr>0x0101003B7052E241256F45A61F9141CAD38E8B</vt:lpwstr>
  </property>
</Properties>
</file>